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449" r:id="rId2"/>
    <p:sldId id="523" r:id="rId3"/>
    <p:sldId id="531" r:id="rId4"/>
    <p:sldId id="533" r:id="rId5"/>
    <p:sldId id="529" r:id="rId6"/>
    <p:sldId id="443" r:id="rId7"/>
    <p:sldId id="291" r:id="rId8"/>
    <p:sldId id="444" r:id="rId9"/>
    <p:sldId id="271" r:id="rId10"/>
    <p:sldId id="532" r:id="rId11"/>
    <p:sldId id="408" r:id="rId12"/>
    <p:sldId id="302" r:id="rId13"/>
    <p:sldId id="262" r:id="rId14"/>
    <p:sldId id="275" r:id="rId15"/>
    <p:sldId id="331" r:id="rId16"/>
    <p:sldId id="310" r:id="rId17"/>
    <p:sldId id="337" r:id="rId18"/>
    <p:sldId id="520" r:id="rId19"/>
    <p:sldId id="312" r:id="rId20"/>
    <p:sldId id="406" r:id="rId21"/>
    <p:sldId id="290" r:id="rId22"/>
    <p:sldId id="445" r:id="rId23"/>
    <p:sldId id="402" r:id="rId24"/>
    <p:sldId id="309" r:id="rId25"/>
    <p:sldId id="340" r:id="rId26"/>
    <p:sldId id="322" r:id="rId27"/>
    <p:sldId id="280" r:id="rId28"/>
    <p:sldId id="332" r:id="rId29"/>
    <p:sldId id="333" r:id="rId30"/>
    <p:sldId id="279" r:id="rId31"/>
    <p:sldId id="325" r:id="rId32"/>
    <p:sldId id="376" r:id="rId33"/>
    <p:sldId id="395" r:id="rId34"/>
    <p:sldId id="326" r:id="rId35"/>
    <p:sldId id="398" r:id="rId36"/>
    <p:sldId id="422" r:id="rId37"/>
    <p:sldId id="426" r:id="rId38"/>
    <p:sldId id="399" r:id="rId39"/>
    <p:sldId id="418" r:id="rId40"/>
    <p:sldId id="416" r:id="rId41"/>
    <p:sldId id="526" r:id="rId42"/>
    <p:sldId id="414" r:id="rId43"/>
    <p:sldId id="522" r:id="rId44"/>
    <p:sldId id="525" r:id="rId45"/>
    <p:sldId id="417" r:id="rId46"/>
    <p:sldId id="401" r:id="rId47"/>
    <p:sldId id="419" r:id="rId48"/>
    <p:sldId id="420" r:id="rId49"/>
    <p:sldId id="528" r:id="rId50"/>
    <p:sldId id="524" r:id="rId51"/>
  </p:sldIdLst>
  <p:sldSz cx="12192000" cy="6858000"/>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0D6E"/>
    <a:srgbClr val="071369"/>
    <a:srgbClr val="FFFF25"/>
    <a:srgbClr val="E1DD3B"/>
    <a:srgbClr val="EFF5FB"/>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i Hakata" userId="ddaa36fd65bd30eb" providerId="LiveId" clId="{1F5CCA2F-9D58-4374-B5A4-18FB4E76CA97}"/>
    <pc:docChg chg="undo custSel addSld delSld modSld sldOrd">
      <pc:chgData name="Kei Hakata" userId="ddaa36fd65bd30eb" providerId="LiveId" clId="{1F5CCA2F-9D58-4374-B5A4-18FB4E76CA97}" dt="2025-06-14T10:54:58.336" v="4418" actId="114"/>
      <pc:docMkLst>
        <pc:docMk/>
      </pc:docMkLst>
      <pc:sldChg chg="modSp mod modAnim">
        <pc:chgData name="Kei Hakata" userId="ddaa36fd65bd30eb" providerId="LiveId" clId="{1F5CCA2F-9D58-4374-B5A4-18FB4E76CA97}" dt="2025-06-14T05:10:14.475" v="3598" actId="2711"/>
        <pc:sldMkLst>
          <pc:docMk/>
          <pc:sldMk cId="3205213825" sldId="262"/>
        </pc:sldMkLst>
        <pc:spChg chg="mod">
          <ac:chgData name="Kei Hakata" userId="ddaa36fd65bd30eb" providerId="LiveId" clId="{1F5CCA2F-9D58-4374-B5A4-18FB4E76CA97}" dt="2025-06-14T05:10:14.475" v="3598" actId="2711"/>
          <ac:spMkLst>
            <pc:docMk/>
            <pc:sldMk cId="3205213825" sldId="262"/>
            <ac:spMk id="2" creationId="{B1606148-5F9D-A97E-1DA8-CBD0839DC3ED}"/>
          </ac:spMkLst>
        </pc:spChg>
      </pc:sldChg>
      <pc:sldChg chg="add del">
        <pc:chgData name="Kei Hakata" userId="ddaa36fd65bd30eb" providerId="LiveId" clId="{1F5CCA2F-9D58-4374-B5A4-18FB4E76CA97}" dt="2025-06-14T00:32:27.301" v="66" actId="47"/>
        <pc:sldMkLst>
          <pc:docMk/>
          <pc:sldMk cId="3866633012" sldId="263"/>
        </pc:sldMkLst>
      </pc:sldChg>
      <pc:sldChg chg="modSp mod">
        <pc:chgData name="Kei Hakata" userId="ddaa36fd65bd30eb" providerId="LiveId" clId="{1F5CCA2F-9D58-4374-B5A4-18FB4E76CA97}" dt="2025-06-14T05:09:49.350" v="3595" actId="2711"/>
        <pc:sldMkLst>
          <pc:docMk/>
          <pc:sldMk cId="3683588771" sldId="271"/>
        </pc:sldMkLst>
        <pc:spChg chg="mod">
          <ac:chgData name="Kei Hakata" userId="ddaa36fd65bd30eb" providerId="LiveId" clId="{1F5CCA2F-9D58-4374-B5A4-18FB4E76CA97}" dt="2025-06-14T05:09:49.350" v="3595" actId="2711"/>
          <ac:spMkLst>
            <pc:docMk/>
            <pc:sldMk cId="3683588771" sldId="271"/>
            <ac:spMk id="3" creationId="{FBECF114-53CA-8B44-5BD1-75852F81A7B3}"/>
          </ac:spMkLst>
        </pc:spChg>
      </pc:sldChg>
      <pc:sldChg chg="addSp delSp modSp del mod setBg">
        <pc:chgData name="Kei Hakata" userId="ddaa36fd65bd30eb" providerId="LiveId" clId="{1F5CCA2F-9D58-4374-B5A4-18FB4E76CA97}" dt="2025-06-14T10:42:10.811" v="4408" actId="47"/>
        <pc:sldMkLst>
          <pc:docMk/>
          <pc:sldMk cId="170591501" sldId="272"/>
        </pc:sldMkLst>
        <pc:spChg chg="mod ord">
          <ac:chgData name="Kei Hakata" userId="ddaa36fd65bd30eb" providerId="LiveId" clId="{1F5CCA2F-9D58-4374-B5A4-18FB4E76CA97}" dt="2025-06-14T10:41:37.434" v="4402" actId="26606"/>
          <ac:spMkLst>
            <pc:docMk/>
            <pc:sldMk cId="170591501" sldId="272"/>
            <ac:spMk id="3" creationId="{AC40A953-DDEF-0AC4-147C-D040C1230C44}"/>
          </ac:spMkLst>
        </pc:spChg>
        <pc:spChg chg="mod ord">
          <ac:chgData name="Kei Hakata" userId="ddaa36fd65bd30eb" providerId="LiveId" clId="{1F5CCA2F-9D58-4374-B5A4-18FB4E76CA97}" dt="2025-06-14T10:41:37.434" v="4402" actId="26606"/>
          <ac:spMkLst>
            <pc:docMk/>
            <pc:sldMk cId="170591501" sldId="272"/>
            <ac:spMk id="5" creationId="{1CECB559-2BF6-8CBA-AC2E-E7484BE18EA9}"/>
          </ac:spMkLst>
        </pc:spChg>
        <pc:spChg chg="add">
          <ac:chgData name="Kei Hakata" userId="ddaa36fd65bd30eb" providerId="LiveId" clId="{1F5CCA2F-9D58-4374-B5A4-18FB4E76CA97}" dt="2025-06-14T10:41:37.434" v="4402" actId="26606"/>
          <ac:spMkLst>
            <pc:docMk/>
            <pc:sldMk cId="170591501" sldId="272"/>
            <ac:spMk id="12" creationId="{04812C46-200A-4DEB-A05E-3ED6C68C2387}"/>
          </ac:spMkLst>
        </pc:spChg>
        <pc:spChg chg="add">
          <ac:chgData name="Kei Hakata" userId="ddaa36fd65bd30eb" providerId="LiveId" clId="{1F5CCA2F-9D58-4374-B5A4-18FB4E76CA97}" dt="2025-06-14T10:41:37.434" v="4402" actId="26606"/>
          <ac:spMkLst>
            <pc:docMk/>
            <pc:sldMk cId="170591501" sldId="272"/>
            <ac:spMk id="14" creationId="{D1EA859B-E555-4109-94F3-6700E046E008}"/>
          </ac:spMkLst>
        </pc:spChg>
        <pc:picChg chg="del mod modCrop">
          <ac:chgData name="Kei Hakata" userId="ddaa36fd65bd30eb" providerId="LiveId" clId="{1F5CCA2F-9D58-4374-B5A4-18FB4E76CA97}" dt="2025-06-14T10:42:02.232" v="4406" actId="21"/>
          <ac:picMkLst>
            <pc:docMk/>
            <pc:sldMk cId="170591501" sldId="272"/>
            <ac:picMk id="7" creationId="{16719F24-9C0C-FD6B-2D8F-9A93F835CBD0}"/>
          </ac:picMkLst>
        </pc:picChg>
      </pc:sldChg>
      <pc:sldChg chg="modSp mod">
        <pc:chgData name="Kei Hakata" userId="ddaa36fd65bd30eb" providerId="LiveId" clId="{1F5CCA2F-9D58-4374-B5A4-18FB4E76CA97}" dt="2025-06-14T05:10:19.571" v="3599" actId="2711"/>
        <pc:sldMkLst>
          <pc:docMk/>
          <pc:sldMk cId="3812796239" sldId="275"/>
        </pc:sldMkLst>
        <pc:spChg chg="mod">
          <ac:chgData name="Kei Hakata" userId="ddaa36fd65bd30eb" providerId="LiveId" clId="{1F5CCA2F-9D58-4374-B5A4-18FB4E76CA97}" dt="2025-06-14T03:18:56.571" v="2509" actId="313"/>
          <ac:spMkLst>
            <pc:docMk/>
            <pc:sldMk cId="3812796239" sldId="275"/>
            <ac:spMk id="2" creationId="{0DC064D3-8E42-377D-88C3-E614E718A20F}"/>
          </ac:spMkLst>
        </pc:spChg>
        <pc:spChg chg="mod">
          <ac:chgData name="Kei Hakata" userId="ddaa36fd65bd30eb" providerId="LiveId" clId="{1F5CCA2F-9D58-4374-B5A4-18FB4E76CA97}" dt="2025-06-14T05:10:19.571" v="3599" actId="2711"/>
          <ac:spMkLst>
            <pc:docMk/>
            <pc:sldMk cId="3812796239" sldId="275"/>
            <ac:spMk id="3" creationId="{EF9E1994-A714-E8DE-FF11-9A0D5F307D62}"/>
          </ac:spMkLst>
        </pc:spChg>
        <pc:spChg chg="mod">
          <ac:chgData name="Kei Hakata" userId="ddaa36fd65bd30eb" providerId="LiveId" clId="{1F5CCA2F-9D58-4374-B5A4-18FB4E76CA97}" dt="2025-06-14T03:19:39.519" v="2535" actId="14100"/>
          <ac:spMkLst>
            <pc:docMk/>
            <pc:sldMk cId="3812796239" sldId="275"/>
            <ac:spMk id="8" creationId="{A8576E7D-E9B8-ED22-D85A-0394D4A69981}"/>
          </ac:spMkLst>
        </pc:spChg>
        <pc:picChg chg="mod">
          <ac:chgData name="Kei Hakata" userId="ddaa36fd65bd30eb" providerId="LiveId" clId="{1F5CCA2F-9D58-4374-B5A4-18FB4E76CA97}" dt="2025-06-14T03:19:34.098" v="2533" actId="1076"/>
          <ac:picMkLst>
            <pc:docMk/>
            <pc:sldMk cId="3812796239" sldId="275"/>
            <ac:picMk id="4" creationId="{EE565EE3-F86E-C75B-50DB-2B3BD794F2BB}"/>
          </ac:picMkLst>
        </pc:picChg>
      </pc:sldChg>
      <pc:sldChg chg="del">
        <pc:chgData name="Kei Hakata" userId="ddaa36fd65bd30eb" providerId="LiveId" clId="{1F5CCA2F-9D58-4374-B5A4-18FB4E76CA97}" dt="2025-06-14T02:35:56.790" v="1602" actId="47"/>
        <pc:sldMkLst>
          <pc:docMk/>
          <pc:sldMk cId="500904754" sldId="276"/>
        </pc:sldMkLst>
      </pc:sldChg>
      <pc:sldChg chg="modSp mod">
        <pc:chgData name="Kei Hakata" userId="ddaa36fd65bd30eb" providerId="LiveId" clId="{1F5CCA2F-9D58-4374-B5A4-18FB4E76CA97}" dt="2025-06-14T05:12:13.792" v="3613" actId="2711"/>
        <pc:sldMkLst>
          <pc:docMk/>
          <pc:sldMk cId="2596545079" sldId="279"/>
        </pc:sldMkLst>
        <pc:spChg chg="mod">
          <ac:chgData name="Kei Hakata" userId="ddaa36fd65bd30eb" providerId="LiveId" clId="{1F5CCA2F-9D58-4374-B5A4-18FB4E76CA97}" dt="2025-06-14T05:12:13.792" v="3613" actId="2711"/>
          <ac:spMkLst>
            <pc:docMk/>
            <pc:sldMk cId="2596545079" sldId="279"/>
            <ac:spMk id="3" creationId="{758DA16D-74AB-ACC1-BBF6-E780C394A598}"/>
          </ac:spMkLst>
        </pc:spChg>
      </pc:sldChg>
      <pc:sldChg chg="modSp mod">
        <pc:chgData name="Kei Hakata" userId="ddaa36fd65bd30eb" providerId="LiveId" clId="{1F5CCA2F-9D58-4374-B5A4-18FB4E76CA97}" dt="2025-06-14T08:20:24.083" v="3884" actId="6549"/>
        <pc:sldMkLst>
          <pc:docMk/>
          <pc:sldMk cId="3334562066" sldId="280"/>
        </pc:sldMkLst>
        <pc:spChg chg="mod">
          <ac:chgData name="Kei Hakata" userId="ddaa36fd65bd30eb" providerId="LiveId" clId="{1F5CCA2F-9D58-4374-B5A4-18FB4E76CA97}" dt="2025-06-14T08:20:24.083" v="3884" actId="6549"/>
          <ac:spMkLst>
            <pc:docMk/>
            <pc:sldMk cId="3334562066" sldId="280"/>
            <ac:spMk id="3" creationId="{05CEF8BA-BB6A-5E76-491B-646CCC61B4BF}"/>
          </ac:spMkLst>
        </pc:spChg>
      </pc:sldChg>
      <pc:sldChg chg="modSp mod">
        <pc:chgData name="Kei Hakata" userId="ddaa36fd65bd30eb" providerId="LiveId" clId="{1F5CCA2F-9D58-4374-B5A4-18FB4E76CA97}" dt="2025-06-14T10:26:29.601" v="4342" actId="20577"/>
        <pc:sldMkLst>
          <pc:docMk/>
          <pc:sldMk cId="3043916663" sldId="290"/>
        </pc:sldMkLst>
        <pc:spChg chg="mod">
          <ac:chgData name="Kei Hakata" userId="ddaa36fd65bd30eb" providerId="LiveId" clId="{1F5CCA2F-9D58-4374-B5A4-18FB4E76CA97}" dt="2025-06-14T05:10:43.345" v="3601" actId="2711"/>
          <ac:spMkLst>
            <pc:docMk/>
            <pc:sldMk cId="3043916663" sldId="290"/>
            <ac:spMk id="3" creationId="{09A1076A-B50D-96A3-0E4A-BDBC465DA9EA}"/>
          </ac:spMkLst>
        </pc:spChg>
        <pc:spChg chg="mod">
          <ac:chgData name="Kei Hakata" userId="ddaa36fd65bd30eb" providerId="LiveId" clId="{1F5CCA2F-9D58-4374-B5A4-18FB4E76CA97}" dt="2025-06-14T10:26:29.601" v="4342" actId="20577"/>
          <ac:spMkLst>
            <pc:docMk/>
            <pc:sldMk cId="3043916663" sldId="290"/>
            <ac:spMk id="7" creationId="{17F79472-1526-CDDB-4417-5A3D0B37C768}"/>
          </ac:spMkLst>
        </pc:spChg>
      </pc:sldChg>
      <pc:sldChg chg="delSp modSp mod">
        <pc:chgData name="Kei Hakata" userId="ddaa36fd65bd30eb" providerId="LiveId" clId="{1F5CCA2F-9D58-4374-B5A4-18FB4E76CA97}" dt="2025-06-14T05:09:37.869" v="3594" actId="2711"/>
        <pc:sldMkLst>
          <pc:docMk/>
          <pc:sldMk cId="1991171820" sldId="291"/>
        </pc:sldMkLst>
        <pc:spChg chg="mod">
          <ac:chgData name="Kei Hakata" userId="ddaa36fd65bd30eb" providerId="LiveId" clId="{1F5CCA2F-9D58-4374-B5A4-18FB4E76CA97}" dt="2025-06-14T05:09:37.869" v="3594" actId="2711"/>
          <ac:spMkLst>
            <pc:docMk/>
            <pc:sldMk cId="1991171820" sldId="291"/>
            <ac:spMk id="3" creationId="{1BA6D7FB-AF40-83A1-A7E0-A8B42E4FB69F}"/>
          </ac:spMkLst>
        </pc:spChg>
        <pc:spChg chg="del">
          <ac:chgData name="Kei Hakata" userId="ddaa36fd65bd30eb" providerId="LiveId" clId="{1F5CCA2F-9D58-4374-B5A4-18FB4E76CA97}" dt="2025-06-14T02:04:22.279" v="1058" actId="478"/>
          <ac:spMkLst>
            <pc:docMk/>
            <pc:sldMk cId="1991171820" sldId="291"/>
            <ac:spMk id="4" creationId="{D7C2474E-0ADD-C9C1-9EED-E561925B50FE}"/>
          </ac:spMkLst>
        </pc:spChg>
        <pc:spChg chg="mod">
          <ac:chgData name="Kei Hakata" userId="ddaa36fd65bd30eb" providerId="LiveId" clId="{1F5CCA2F-9D58-4374-B5A4-18FB4E76CA97}" dt="2025-06-14T04:26:19.753" v="3085" actId="1076"/>
          <ac:spMkLst>
            <pc:docMk/>
            <pc:sldMk cId="1991171820" sldId="291"/>
            <ac:spMk id="5" creationId="{85D734C0-926F-8F5A-E510-6DA2D47D1E1F}"/>
          </ac:spMkLst>
        </pc:spChg>
        <pc:picChg chg="mod">
          <ac:chgData name="Kei Hakata" userId="ddaa36fd65bd30eb" providerId="LiveId" clId="{1F5CCA2F-9D58-4374-B5A4-18FB4E76CA97}" dt="2025-06-14T04:26:16.026" v="3084" actId="1076"/>
          <ac:picMkLst>
            <pc:docMk/>
            <pc:sldMk cId="1991171820" sldId="291"/>
            <ac:picMk id="2" creationId="{FAAD7890-A5F4-7335-1852-D2E1B63F0A4F}"/>
          </ac:picMkLst>
        </pc:picChg>
        <pc:picChg chg="del">
          <ac:chgData name="Kei Hakata" userId="ddaa36fd65bd30eb" providerId="LiveId" clId="{1F5CCA2F-9D58-4374-B5A4-18FB4E76CA97}" dt="2025-06-14T02:04:15.324" v="1057" actId="478"/>
          <ac:picMkLst>
            <pc:docMk/>
            <pc:sldMk cId="1991171820" sldId="291"/>
            <ac:picMk id="3074" creationId="{1A5ECB45-D116-30DD-2711-B3DDBE691DB0}"/>
          </ac:picMkLst>
        </pc:picChg>
      </pc:sldChg>
      <pc:sldChg chg="modSp mod">
        <pc:chgData name="Kei Hakata" userId="ddaa36fd65bd30eb" providerId="LiveId" clId="{1F5CCA2F-9D58-4374-B5A4-18FB4E76CA97}" dt="2025-06-14T03:18:30.235" v="2491" actId="6549"/>
        <pc:sldMkLst>
          <pc:docMk/>
          <pc:sldMk cId="3085416958" sldId="302"/>
        </pc:sldMkLst>
        <pc:spChg chg="mod">
          <ac:chgData name="Kei Hakata" userId="ddaa36fd65bd30eb" providerId="LiveId" clId="{1F5CCA2F-9D58-4374-B5A4-18FB4E76CA97}" dt="2025-06-14T02:33:45.951" v="1595" actId="1076"/>
          <ac:spMkLst>
            <pc:docMk/>
            <pc:sldMk cId="3085416958" sldId="302"/>
            <ac:spMk id="2" creationId="{83B672E8-3D6A-E6A7-E2FC-F2258F766B3E}"/>
          </ac:spMkLst>
        </pc:spChg>
        <pc:spChg chg="mod">
          <ac:chgData name="Kei Hakata" userId="ddaa36fd65bd30eb" providerId="LiveId" clId="{1F5CCA2F-9D58-4374-B5A4-18FB4E76CA97}" dt="2025-06-14T03:18:30.235" v="2491" actId="6549"/>
          <ac:spMkLst>
            <pc:docMk/>
            <pc:sldMk cId="3085416958" sldId="302"/>
            <ac:spMk id="3" creationId="{674C11E2-9144-F470-B237-C29D196CF886}"/>
          </ac:spMkLst>
        </pc:spChg>
        <pc:spChg chg="mod">
          <ac:chgData name="Kei Hakata" userId="ddaa36fd65bd30eb" providerId="LiveId" clId="{1F5CCA2F-9D58-4374-B5A4-18FB4E76CA97}" dt="2025-06-14T02:33:50.333" v="1596" actId="1076"/>
          <ac:spMkLst>
            <pc:docMk/>
            <pc:sldMk cId="3085416958" sldId="302"/>
            <ac:spMk id="6" creationId="{8A9A8AC9-CC18-C9DC-9471-DCC8A019E9BA}"/>
          </ac:spMkLst>
        </pc:spChg>
        <pc:graphicFrameChg chg="mod">
          <ac:chgData name="Kei Hakata" userId="ddaa36fd65bd30eb" providerId="LiveId" clId="{1F5CCA2F-9D58-4374-B5A4-18FB4E76CA97}" dt="2025-06-14T02:34:04.505" v="1598" actId="1076"/>
          <ac:graphicFrameMkLst>
            <pc:docMk/>
            <pc:sldMk cId="3085416958" sldId="302"/>
            <ac:graphicFrameMk id="5" creationId="{B5096DA5-3C91-AB52-D256-CBA4F777B605}"/>
          </ac:graphicFrameMkLst>
        </pc:graphicFrameChg>
      </pc:sldChg>
      <pc:sldChg chg="addSp modSp mod">
        <pc:chgData name="Kei Hakata" userId="ddaa36fd65bd30eb" providerId="LiveId" clId="{1F5CCA2F-9D58-4374-B5A4-18FB4E76CA97}" dt="2025-06-14T10:27:06.046" v="4365" actId="20577"/>
        <pc:sldMkLst>
          <pc:docMk/>
          <pc:sldMk cId="3341376262" sldId="309"/>
        </pc:sldMkLst>
        <pc:spChg chg="mod">
          <ac:chgData name="Kei Hakata" userId="ddaa36fd65bd30eb" providerId="LiveId" clId="{1F5CCA2F-9D58-4374-B5A4-18FB4E76CA97}" dt="2025-06-14T10:26:59.030" v="4360" actId="6549"/>
          <ac:spMkLst>
            <pc:docMk/>
            <pc:sldMk cId="3341376262" sldId="309"/>
            <ac:spMk id="2" creationId="{B9BDEE36-4060-E950-B479-ACE0068AF1BD}"/>
          </ac:spMkLst>
        </pc:spChg>
        <pc:spChg chg="mod">
          <ac:chgData name="Kei Hakata" userId="ddaa36fd65bd30eb" providerId="LiveId" clId="{1F5CCA2F-9D58-4374-B5A4-18FB4E76CA97}" dt="2025-06-14T05:11:43.683" v="3611" actId="2711"/>
          <ac:spMkLst>
            <pc:docMk/>
            <pc:sldMk cId="3341376262" sldId="309"/>
            <ac:spMk id="3" creationId="{143D2659-D4A2-68CF-9339-55660E65816E}"/>
          </ac:spMkLst>
        </pc:spChg>
        <pc:spChg chg="add mod">
          <ac:chgData name="Kei Hakata" userId="ddaa36fd65bd30eb" providerId="LiveId" clId="{1F5CCA2F-9D58-4374-B5A4-18FB4E76CA97}" dt="2025-06-14T01:00:31.437" v="264" actId="14100"/>
          <ac:spMkLst>
            <pc:docMk/>
            <pc:sldMk cId="3341376262" sldId="309"/>
            <ac:spMk id="4" creationId="{54500805-84EF-AAA5-D426-E998C69726FF}"/>
          </ac:spMkLst>
        </pc:spChg>
        <pc:spChg chg="mod">
          <ac:chgData name="Kei Hakata" userId="ddaa36fd65bd30eb" providerId="LiveId" clId="{1F5CCA2F-9D58-4374-B5A4-18FB4E76CA97}" dt="2025-06-14T10:26:51.549" v="4354" actId="20577"/>
          <ac:spMkLst>
            <pc:docMk/>
            <pc:sldMk cId="3341376262" sldId="309"/>
            <ac:spMk id="5" creationId="{B0D2D54F-29A7-CAE2-6037-DDB5F3212A9E}"/>
          </ac:spMkLst>
        </pc:spChg>
        <pc:spChg chg="mod">
          <ac:chgData name="Kei Hakata" userId="ddaa36fd65bd30eb" providerId="LiveId" clId="{1F5CCA2F-9D58-4374-B5A4-18FB4E76CA97}" dt="2025-06-14T00:42:07.303" v="186" actId="21"/>
          <ac:spMkLst>
            <pc:docMk/>
            <pc:sldMk cId="3341376262" sldId="309"/>
            <ac:spMk id="8" creationId="{BE5E56E6-5AF9-4E85-9951-547E87358587}"/>
          </ac:spMkLst>
        </pc:spChg>
        <pc:spChg chg="mod">
          <ac:chgData name="Kei Hakata" userId="ddaa36fd65bd30eb" providerId="LiveId" clId="{1F5CCA2F-9D58-4374-B5A4-18FB4E76CA97}" dt="2025-06-14T10:27:06.046" v="4365" actId="20577"/>
          <ac:spMkLst>
            <pc:docMk/>
            <pc:sldMk cId="3341376262" sldId="309"/>
            <ac:spMk id="10" creationId="{6166E0D0-D6AD-988D-2354-F59C9CF4F506}"/>
          </ac:spMkLst>
        </pc:spChg>
      </pc:sldChg>
      <pc:sldChg chg="modSp mod">
        <pc:chgData name="Kei Hakata" userId="ddaa36fd65bd30eb" providerId="LiveId" clId="{1F5CCA2F-9D58-4374-B5A4-18FB4E76CA97}" dt="2025-06-14T10:28:14.773" v="4386" actId="20577"/>
        <pc:sldMkLst>
          <pc:docMk/>
          <pc:sldMk cId="3825546352" sldId="310"/>
        </pc:sldMkLst>
        <pc:spChg chg="mod">
          <ac:chgData name="Kei Hakata" userId="ddaa36fd65bd30eb" providerId="LiveId" clId="{1F5CCA2F-9D58-4374-B5A4-18FB4E76CA97}" dt="2025-06-14T10:22:59.673" v="4275" actId="27636"/>
          <ac:spMkLst>
            <pc:docMk/>
            <pc:sldMk cId="3825546352" sldId="310"/>
            <ac:spMk id="3" creationId="{67B438F8-65D4-1CB1-FF81-6E61807E28FF}"/>
          </ac:spMkLst>
        </pc:spChg>
        <pc:spChg chg="mod">
          <ac:chgData name="Kei Hakata" userId="ddaa36fd65bd30eb" providerId="LiveId" clId="{1F5CCA2F-9D58-4374-B5A4-18FB4E76CA97}" dt="2025-06-14T10:28:14.773" v="4386" actId="20577"/>
          <ac:spMkLst>
            <pc:docMk/>
            <pc:sldMk cId="3825546352" sldId="310"/>
            <ac:spMk id="6" creationId="{AEE45E0B-7058-801C-6E1D-4CFCAA5886A3}"/>
          </ac:spMkLst>
        </pc:spChg>
        <pc:picChg chg="mod">
          <ac:chgData name="Kei Hakata" userId="ddaa36fd65bd30eb" providerId="LiveId" clId="{1F5CCA2F-9D58-4374-B5A4-18FB4E76CA97}" dt="2025-06-14T02:12:46.041" v="1174" actId="1076"/>
          <ac:picMkLst>
            <pc:docMk/>
            <pc:sldMk cId="3825546352" sldId="310"/>
            <ac:picMk id="4" creationId="{CA5139F1-2350-6562-7F1A-2924BA16AA4D}"/>
          </ac:picMkLst>
        </pc:picChg>
        <pc:picChg chg="mod">
          <ac:chgData name="Kei Hakata" userId="ddaa36fd65bd30eb" providerId="LiveId" clId="{1F5CCA2F-9D58-4374-B5A4-18FB4E76CA97}" dt="2025-06-14T02:12:48.412" v="1175" actId="1076"/>
          <ac:picMkLst>
            <pc:docMk/>
            <pc:sldMk cId="3825546352" sldId="310"/>
            <ac:picMk id="1028" creationId="{A00DFEC7-ECDE-C903-2C3B-9EA9C5A12346}"/>
          </ac:picMkLst>
        </pc:picChg>
      </pc:sldChg>
      <pc:sldChg chg="modSp mod">
        <pc:chgData name="Kei Hakata" userId="ddaa36fd65bd30eb" providerId="LiveId" clId="{1F5CCA2F-9D58-4374-B5A4-18FB4E76CA97}" dt="2025-06-14T10:27:57.967" v="4377" actId="20577"/>
        <pc:sldMkLst>
          <pc:docMk/>
          <pc:sldMk cId="4120407280" sldId="312"/>
        </pc:sldMkLst>
        <pc:spChg chg="mod">
          <ac:chgData name="Kei Hakata" userId="ddaa36fd65bd30eb" providerId="LiveId" clId="{1F5CCA2F-9D58-4374-B5A4-18FB4E76CA97}" dt="2025-06-14T03:21:56.993" v="2590" actId="6549"/>
          <ac:spMkLst>
            <pc:docMk/>
            <pc:sldMk cId="4120407280" sldId="312"/>
            <ac:spMk id="3" creationId="{C014943D-6374-860A-88C1-E2C472DF558E}"/>
          </ac:spMkLst>
        </pc:spChg>
        <pc:spChg chg="mod">
          <ac:chgData name="Kei Hakata" userId="ddaa36fd65bd30eb" providerId="LiveId" clId="{1F5CCA2F-9D58-4374-B5A4-18FB4E76CA97}" dt="2025-06-14T10:27:57.967" v="4377" actId="20577"/>
          <ac:spMkLst>
            <pc:docMk/>
            <pc:sldMk cId="4120407280" sldId="312"/>
            <ac:spMk id="4" creationId="{34850ACC-808C-5762-40B6-4469FD63E67A}"/>
          </ac:spMkLst>
        </pc:spChg>
      </pc:sldChg>
      <pc:sldChg chg="ord">
        <pc:chgData name="Kei Hakata" userId="ddaa36fd65bd30eb" providerId="LiveId" clId="{1F5CCA2F-9D58-4374-B5A4-18FB4E76CA97}" dt="2025-06-14T02:11:30.739" v="1122"/>
        <pc:sldMkLst>
          <pc:docMk/>
          <pc:sldMk cId="1393042333" sldId="313"/>
        </pc:sldMkLst>
      </pc:sldChg>
      <pc:sldChg chg="modSp mod">
        <pc:chgData name="Kei Hakata" userId="ddaa36fd65bd30eb" providerId="LiveId" clId="{1F5CCA2F-9D58-4374-B5A4-18FB4E76CA97}" dt="2025-06-14T01:01:38.903" v="290" actId="14100"/>
        <pc:sldMkLst>
          <pc:docMk/>
          <pc:sldMk cId="3914398114" sldId="322"/>
        </pc:sldMkLst>
        <pc:spChg chg="mod">
          <ac:chgData name="Kei Hakata" userId="ddaa36fd65bd30eb" providerId="LiveId" clId="{1F5CCA2F-9D58-4374-B5A4-18FB4E76CA97}" dt="2025-06-14T01:01:38.903" v="290" actId="14100"/>
          <ac:spMkLst>
            <pc:docMk/>
            <pc:sldMk cId="3914398114" sldId="322"/>
            <ac:spMk id="5" creationId="{B2D38CC7-6ABD-4ACB-DD33-02E35B5AED84}"/>
          </ac:spMkLst>
        </pc:spChg>
      </pc:sldChg>
      <pc:sldChg chg="modSp mod">
        <pc:chgData name="Kei Hakata" userId="ddaa36fd65bd30eb" providerId="LiveId" clId="{1F5CCA2F-9D58-4374-B5A4-18FB4E76CA97}" dt="2025-06-14T05:12:18.810" v="3614" actId="2711"/>
        <pc:sldMkLst>
          <pc:docMk/>
          <pc:sldMk cId="1270865415" sldId="325"/>
        </pc:sldMkLst>
        <pc:spChg chg="mod">
          <ac:chgData name="Kei Hakata" userId="ddaa36fd65bd30eb" providerId="LiveId" clId="{1F5CCA2F-9D58-4374-B5A4-18FB4E76CA97}" dt="2025-06-14T05:12:18.810" v="3614" actId="2711"/>
          <ac:spMkLst>
            <pc:docMk/>
            <pc:sldMk cId="1270865415" sldId="325"/>
            <ac:spMk id="3" creationId="{4F301C28-3F97-0BCF-391E-BD46941A04B7}"/>
          </ac:spMkLst>
        </pc:spChg>
      </pc:sldChg>
      <pc:sldChg chg="modSp mod">
        <pc:chgData name="Kei Hakata" userId="ddaa36fd65bd30eb" providerId="LiveId" clId="{1F5CCA2F-9D58-4374-B5A4-18FB4E76CA97}" dt="2025-06-14T05:15:12.763" v="3683" actId="1076"/>
        <pc:sldMkLst>
          <pc:docMk/>
          <pc:sldMk cId="1984290537" sldId="326"/>
        </pc:sldMkLst>
        <pc:spChg chg="mod">
          <ac:chgData name="Kei Hakata" userId="ddaa36fd65bd30eb" providerId="LiveId" clId="{1F5CCA2F-9D58-4374-B5A4-18FB4E76CA97}" dt="2025-06-14T02:53:59.459" v="2058" actId="20577"/>
          <ac:spMkLst>
            <pc:docMk/>
            <pc:sldMk cId="1984290537" sldId="326"/>
            <ac:spMk id="3" creationId="{72BC3ADC-F35A-6F9E-9EBD-9AFE378FC1D2}"/>
          </ac:spMkLst>
        </pc:spChg>
        <pc:spChg chg="mod">
          <ac:chgData name="Kei Hakata" userId="ddaa36fd65bd30eb" providerId="LiveId" clId="{1F5CCA2F-9D58-4374-B5A4-18FB4E76CA97}" dt="2025-06-14T05:13:40.536" v="3667" actId="20577"/>
          <ac:spMkLst>
            <pc:docMk/>
            <pc:sldMk cId="1984290537" sldId="326"/>
            <ac:spMk id="4" creationId="{0A48CA4B-7CFB-28E3-3826-49ED34C2D450}"/>
          </ac:spMkLst>
        </pc:spChg>
        <pc:picChg chg="mod">
          <ac:chgData name="Kei Hakata" userId="ddaa36fd65bd30eb" providerId="LiveId" clId="{1F5CCA2F-9D58-4374-B5A4-18FB4E76CA97}" dt="2025-06-14T05:14:25.668" v="3674" actId="732"/>
          <ac:picMkLst>
            <pc:docMk/>
            <pc:sldMk cId="1984290537" sldId="326"/>
            <ac:picMk id="5122" creationId="{A29DAC29-E4DF-4E6D-5606-5443F376A01A}"/>
          </ac:picMkLst>
        </pc:picChg>
        <pc:picChg chg="mod">
          <ac:chgData name="Kei Hakata" userId="ddaa36fd65bd30eb" providerId="LiveId" clId="{1F5CCA2F-9D58-4374-B5A4-18FB4E76CA97}" dt="2025-06-14T05:15:12.763" v="3683" actId="1076"/>
          <ac:picMkLst>
            <pc:docMk/>
            <pc:sldMk cId="1984290537" sldId="326"/>
            <ac:picMk id="7172" creationId="{4FBC97C8-BD46-7196-A791-CCB2BDCB444C}"/>
          </ac:picMkLst>
        </pc:picChg>
      </pc:sldChg>
      <pc:sldChg chg="addSp delSp modSp mod ord">
        <pc:chgData name="Kei Hakata" userId="ddaa36fd65bd30eb" providerId="LiveId" clId="{1F5CCA2F-9D58-4374-B5A4-18FB4E76CA97}" dt="2025-06-14T10:01:01.952" v="4264" actId="6549"/>
        <pc:sldMkLst>
          <pc:docMk/>
          <pc:sldMk cId="3023414316" sldId="331"/>
        </pc:sldMkLst>
        <pc:spChg chg="add mod">
          <ac:chgData name="Kei Hakata" userId="ddaa36fd65bd30eb" providerId="LiveId" clId="{1F5CCA2F-9D58-4374-B5A4-18FB4E76CA97}" dt="2025-06-14T02:10:59.344" v="1119" actId="1076"/>
          <ac:spMkLst>
            <pc:docMk/>
            <pc:sldMk cId="3023414316" sldId="331"/>
            <ac:spMk id="2" creationId="{13CC7DAA-69C2-9641-D95B-D7B5924668A1}"/>
          </ac:spMkLst>
        </pc:spChg>
        <pc:spChg chg="mod">
          <ac:chgData name="Kei Hakata" userId="ddaa36fd65bd30eb" providerId="LiveId" clId="{1F5CCA2F-9D58-4374-B5A4-18FB4E76CA97}" dt="2025-06-14T10:01:01.952" v="4264" actId="6549"/>
          <ac:spMkLst>
            <pc:docMk/>
            <pc:sldMk cId="3023414316" sldId="331"/>
            <ac:spMk id="3" creationId="{84122E4F-BA17-743C-005E-C194F26642DC}"/>
          </ac:spMkLst>
        </pc:spChg>
        <pc:spChg chg="del">
          <ac:chgData name="Kei Hakata" userId="ddaa36fd65bd30eb" providerId="LiveId" clId="{1F5CCA2F-9D58-4374-B5A4-18FB4E76CA97}" dt="2025-06-14T00:48:58.079" v="197" actId="478"/>
          <ac:spMkLst>
            <pc:docMk/>
            <pc:sldMk cId="3023414316" sldId="331"/>
            <ac:spMk id="6" creationId="{991F1C6E-ABEC-F277-1A46-8A77D504FB7E}"/>
          </ac:spMkLst>
        </pc:spChg>
        <pc:picChg chg="del">
          <ac:chgData name="Kei Hakata" userId="ddaa36fd65bd30eb" providerId="LiveId" clId="{1F5CCA2F-9D58-4374-B5A4-18FB4E76CA97}" dt="2025-06-14T00:48:54.030" v="196" actId="478"/>
          <ac:picMkLst>
            <pc:docMk/>
            <pc:sldMk cId="3023414316" sldId="331"/>
            <ac:picMk id="5" creationId="{FE0B0C3B-9E47-4F34-81C9-757AE2DC1A14}"/>
          </ac:picMkLst>
        </pc:picChg>
        <pc:picChg chg="del">
          <ac:chgData name="Kei Hakata" userId="ddaa36fd65bd30eb" providerId="LiveId" clId="{1F5CCA2F-9D58-4374-B5A4-18FB4E76CA97}" dt="2025-06-14T00:48:50.991" v="195" actId="478"/>
          <ac:picMkLst>
            <pc:docMk/>
            <pc:sldMk cId="3023414316" sldId="331"/>
            <ac:picMk id="7" creationId="{1972BD4D-9028-C13E-4547-2499D7EF3305}"/>
          </ac:picMkLst>
        </pc:picChg>
        <pc:picChg chg="add del mod">
          <ac:chgData name="Kei Hakata" userId="ddaa36fd65bd30eb" providerId="LiveId" clId="{1F5CCA2F-9D58-4374-B5A4-18FB4E76CA97}" dt="2025-06-14T00:54:37.012" v="205" actId="478"/>
          <ac:picMkLst>
            <pc:docMk/>
            <pc:sldMk cId="3023414316" sldId="331"/>
            <ac:picMk id="2050" creationId="{88E68F95-18AD-CCB9-FE8A-A8934851809B}"/>
          </ac:picMkLst>
        </pc:picChg>
        <pc:picChg chg="add mod">
          <ac:chgData name="Kei Hakata" userId="ddaa36fd65bd30eb" providerId="LiveId" clId="{1F5CCA2F-9D58-4374-B5A4-18FB4E76CA97}" dt="2025-06-14T02:10:50.470" v="1116" actId="1076"/>
          <ac:picMkLst>
            <pc:docMk/>
            <pc:sldMk cId="3023414316" sldId="331"/>
            <ac:picMk id="2052" creationId="{0241C236-2E3D-5FAF-7123-FF6DC2A945F8}"/>
          </ac:picMkLst>
        </pc:picChg>
      </pc:sldChg>
      <pc:sldChg chg="addSp delSp modSp mod">
        <pc:chgData name="Kei Hakata" userId="ddaa36fd65bd30eb" providerId="LiveId" clId="{1F5CCA2F-9D58-4374-B5A4-18FB4E76CA97}" dt="2025-06-14T10:27:31.496" v="4368" actId="20577"/>
        <pc:sldMkLst>
          <pc:docMk/>
          <pc:sldMk cId="43818433" sldId="332"/>
        </pc:sldMkLst>
        <pc:spChg chg="add mod">
          <ac:chgData name="Kei Hakata" userId="ddaa36fd65bd30eb" providerId="LiveId" clId="{1F5CCA2F-9D58-4374-B5A4-18FB4E76CA97}" dt="2025-06-14T01:05:00.959" v="310" actId="20577"/>
          <ac:spMkLst>
            <pc:docMk/>
            <pc:sldMk cId="43818433" sldId="332"/>
            <ac:spMk id="2" creationId="{CD09935C-AC69-59D4-397E-73A2DF71853B}"/>
          </ac:spMkLst>
        </pc:spChg>
        <pc:spChg chg="mod">
          <ac:chgData name="Kei Hakata" userId="ddaa36fd65bd30eb" providerId="LiveId" clId="{1F5CCA2F-9D58-4374-B5A4-18FB4E76CA97}" dt="2025-06-14T10:27:31.496" v="4368" actId="20577"/>
          <ac:spMkLst>
            <pc:docMk/>
            <pc:sldMk cId="43818433" sldId="332"/>
            <ac:spMk id="4" creationId="{9438DE17-CEAD-D997-C1A0-A4287C7C3366}"/>
          </ac:spMkLst>
        </pc:spChg>
        <pc:spChg chg="del mod">
          <ac:chgData name="Kei Hakata" userId="ddaa36fd65bd30eb" providerId="LiveId" clId="{1F5CCA2F-9D58-4374-B5A4-18FB4E76CA97}" dt="2025-06-14T01:05:04.733" v="311" actId="478"/>
          <ac:spMkLst>
            <pc:docMk/>
            <pc:sldMk cId="43818433" sldId="332"/>
            <ac:spMk id="5" creationId="{4B1D7ED0-44B0-2EBB-3BD6-2B4E1ADC8821}"/>
          </ac:spMkLst>
        </pc:spChg>
        <pc:spChg chg="mod">
          <ac:chgData name="Kei Hakata" userId="ddaa36fd65bd30eb" providerId="LiveId" clId="{1F5CCA2F-9D58-4374-B5A4-18FB4E76CA97}" dt="2025-06-14T03:24:30.164" v="2632" actId="1076"/>
          <ac:spMkLst>
            <pc:docMk/>
            <pc:sldMk cId="43818433" sldId="332"/>
            <ac:spMk id="6" creationId="{89C4B643-67AE-6DC2-B1E8-10A704CE5A73}"/>
          </ac:spMkLst>
        </pc:spChg>
        <pc:spChg chg="add mod">
          <ac:chgData name="Kei Hakata" userId="ddaa36fd65bd30eb" providerId="LiveId" clId="{1F5CCA2F-9D58-4374-B5A4-18FB4E76CA97}" dt="2025-06-14T01:20:41.488" v="626" actId="1076"/>
          <ac:spMkLst>
            <pc:docMk/>
            <pc:sldMk cId="43818433" sldId="332"/>
            <ac:spMk id="7" creationId="{9690CCFE-9509-5A07-999D-EF2FE5496DAD}"/>
          </ac:spMkLst>
        </pc:spChg>
        <pc:spChg chg="add mod">
          <ac:chgData name="Kei Hakata" userId="ddaa36fd65bd30eb" providerId="LiveId" clId="{1F5CCA2F-9D58-4374-B5A4-18FB4E76CA97}" dt="2025-06-14T01:21:05.326" v="630" actId="1076"/>
          <ac:spMkLst>
            <pc:docMk/>
            <pc:sldMk cId="43818433" sldId="332"/>
            <ac:spMk id="8" creationId="{7ED3D66D-0830-C913-E796-2EF6D7C1C479}"/>
          </ac:spMkLst>
        </pc:spChg>
        <pc:spChg chg="add mod">
          <ac:chgData name="Kei Hakata" userId="ddaa36fd65bd30eb" providerId="LiveId" clId="{1F5CCA2F-9D58-4374-B5A4-18FB4E76CA97}" dt="2025-06-14T01:21:14.550" v="632" actId="255"/>
          <ac:spMkLst>
            <pc:docMk/>
            <pc:sldMk cId="43818433" sldId="332"/>
            <ac:spMk id="9" creationId="{0331D5B9-EE5C-6C99-A379-EFDE6903E517}"/>
          </ac:spMkLst>
        </pc:spChg>
        <pc:spChg chg="add mod">
          <ac:chgData name="Kei Hakata" userId="ddaa36fd65bd30eb" providerId="LiveId" clId="{1F5CCA2F-9D58-4374-B5A4-18FB4E76CA97}" dt="2025-06-14T01:21:00.025" v="629" actId="1076"/>
          <ac:spMkLst>
            <pc:docMk/>
            <pc:sldMk cId="43818433" sldId="332"/>
            <ac:spMk id="10" creationId="{F2357BB3-0F23-E47C-CE7E-53C95C62660B}"/>
          </ac:spMkLst>
        </pc:spChg>
        <pc:picChg chg="add del mod">
          <ac:chgData name="Kei Hakata" userId="ddaa36fd65bd30eb" providerId="LiveId" clId="{1F5CCA2F-9D58-4374-B5A4-18FB4E76CA97}" dt="2025-06-14T01:07:46.289" v="314" actId="478"/>
          <ac:picMkLst>
            <pc:docMk/>
            <pc:sldMk cId="43818433" sldId="332"/>
            <ac:picMk id="3" creationId="{02BD74E7-22ED-49E3-A59C-A87BC2B780CF}"/>
          </ac:picMkLst>
        </pc:picChg>
        <pc:picChg chg="mod">
          <ac:chgData name="Kei Hakata" userId="ddaa36fd65bd30eb" providerId="LiveId" clId="{1F5CCA2F-9D58-4374-B5A4-18FB4E76CA97}" dt="2025-06-14T01:19:22.862" v="614" actId="1076"/>
          <ac:picMkLst>
            <pc:docMk/>
            <pc:sldMk cId="43818433" sldId="332"/>
            <ac:picMk id="3074" creationId="{4C2CD2D4-8B14-096B-3C7A-876BCC6BDE6D}"/>
          </ac:picMkLst>
        </pc:picChg>
        <pc:picChg chg="add mod">
          <ac:chgData name="Kei Hakata" userId="ddaa36fd65bd30eb" providerId="LiveId" clId="{1F5CCA2F-9D58-4374-B5A4-18FB4E76CA97}" dt="2025-06-14T01:20:36.828" v="625" actId="1076"/>
          <ac:picMkLst>
            <pc:docMk/>
            <pc:sldMk cId="43818433" sldId="332"/>
            <ac:picMk id="3076" creationId="{DCAA6FB4-5CBB-15E6-FA1A-E8C436EC3755}"/>
          </ac:picMkLst>
        </pc:picChg>
        <pc:picChg chg="mod">
          <ac:chgData name="Kei Hakata" userId="ddaa36fd65bd30eb" providerId="LiveId" clId="{1F5CCA2F-9D58-4374-B5A4-18FB4E76CA97}" dt="2025-06-14T01:19:34.763" v="617" actId="14100"/>
          <ac:picMkLst>
            <pc:docMk/>
            <pc:sldMk cId="43818433" sldId="332"/>
            <ac:picMk id="3078" creationId="{7BB24103-9C76-516A-5A45-D6C4F4C32BB1}"/>
          </ac:picMkLst>
        </pc:picChg>
      </pc:sldChg>
      <pc:sldChg chg="modSp mod">
        <pc:chgData name="Kei Hakata" userId="ddaa36fd65bd30eb" providerId="LiveId" clId="{1F5CCA2F-9D58-4374-B5A4-18FB4E76CA97}" dt="2025-06-14T01:02:17.976" v="303" actId="1076"/>
        <pc:sldMkLst>
          <pc:docMk/>
          <pc:sldMk cId="3045165832" sldId="333"/>
        </pc:sldMkLst>
        <pc:spChg chg="mod">
          <ac:chgData name="Kei Hakata" userId="ddaa36fd65bd30eb" providerId="LiveId" clId="{1F5CCA2F-9D58-4374-B5A4-18FB4E76CA97}" dt="2025-06-14T01:02:08.143" v="300" actId="1076"/>
          <ac:spMkLst>
            <pc:docMk/>
            <pc:sldMk cId="3045165832" sldId="333"/>
            <ac:spMk id="8" creationId="{D2BF8879-3EA1-67BB-1B5F-06337E9C666B}"/>
          </ac:spMkLst>
        </pc:spChg>
        <pc:spChg chg="mod">
          <ac:chgData name="Kei Hakata" userId="ddaa36fd65bd30eb" providerId="LiveId" clId="{1F5CCA2F-9D58-4374-B5A4-18FB4E76CA97}" dt="2025-06-14T01:02:17.976" v="303" actId="1076"/>
          <ac:spMkLst>
            <pc:docMk/>
            <pc:sldMk cId="3045165832" sldId="333"/>
            <ac:spMk id="9" creationId="{D010BADD-31AB-EBF0-A1A5-48D6A4424994}"/>
          </ac:spMkLst>
        </pc:spChg>
        <pc:picChg chg="mod">
          <ac:chgData name="Kei Hakata" userId="ddaa36fd65bd30eb" providerId="LiveId" clId="{1F5CCA2F-9D58-4374-B5A4-18FB4E76CA97}" dt="2025-06-14T01:02:00.351" v="298" actId="1076"/>
          <ac:picMkLst>
            <pc:docMk/>
            <pc:sldMk cId="3045165832" sldId="333"/>
            <ac:picMk id="5" creationId="{3167B6F8-F182-7E46-7660-F9B4F08B3A11}"/>
          </ac:picMkLst>
        </pc:picChg>
      </pc:sldChg>
      <pc:sldChg chg="addSp delSp modSp mod ord">
        <pc:chgData name="Kei Hakata" userId="ddaa36fd65bd30eb" providerId="LiveId" clId="{1F5CCA2F-9D58-4374-B5A4-18FB4E76CA97}" dt="2025-06-14T10:24:56.901" v="4287" actId="1076"/>
        <pc:sldMkLst>
          <pc:docMk/>
          <pc:sldMk cId="47632465" sldId="337"/>
        </pc:sldMkLst>
        <pc:spChg chg="mod">
          <ac:chgData name="Kei Hakata" userId="ddaa36fd65bd30eb" providerId="LiveId" clId="{1F5CCA2F-9D58-4374-B5A4-18FB4E76CA97}" dt="2025-06-14T10:24:41.381" v="4284" actId="1076"/>
          <ac:spMkLst>
            <pc:docMk/>
            <pc:sldMk cId="47632465" sldId="337"/>
            <ac:spMk id="12" creationId="{4401BF31-BE6E-7B87-93E5-4B73CCFA0CFB}"/>
          </ac:spMkLst>
        </pc:spChg>
        <pc:spChg chg="del mod">
          <ac:chgData name="Kei Hakata" userId="ddaa36fd65bd30eb" providerId="LiveId" clId="{1F5CCA2F-9D58-4374-B5A4-18FB4E76CA97}" dt="2025-06-14T09:10:43.470" v="4063" actId="478"/>
          <ac:spMkLst>
            <pc:docMk/>
            <pc:sldMk cId="47632465" sldId="337"/>
            <ac:spMk id="13" creationId="{8C2D16F3-238D-863D-1808-2336559ED0F4}"/>
          </ac:spMkLst>
        </pc:spChg>
        <pc:spChg chg="mod">
          <ac:chgData name="Kei Hakata" userId="ddaa36fd65bd30eb" providerId="LiveId" clId="{1F5CCA2F-9D58-4374-B5A4-18FB4E76CA97}" dt="2025-06-14T10:24:56.901" v="4287" actId="1076"/>
          <ac:spMkLst>
            <pc:docMk/>
            <pc:sldMk cId="47632465" sldId="337"/>
            <ac:spMk id="14" creationId="{C8237D25-3D14-2453-F11E-AA22B585E9C1}"/>
          </ac:spMkLst>
        </pc:spChg>
        <pc:spChg chg="add mod ord">
          <ac:chgData name="Kei Hakata" userId="ddaa36fd65bd30eb" providerId="LiveId" clId="{1F5CCA2F-9D58-4374-B5A4-18FB4E76CA97}" dt="2025-06-14T10:24:08.356" v="4281" actId="948"/>
          <ac:spMkLst>
            <pc:docMk/>
            <pc:sldMk cId="47632465" sldId="337"/>
            <ac:spMk id="25" creationId="{51708EF0-D068-8BFA-1847-C15A31CFD93F}"/>
          </ac:spMkLst>
        </pc:spChg>
        <pc:spChg chg="add del mod">
          <ac:chgData name="Kei Hakata" userId="ddaa36fd65bd30eb" providerId="LiveId" clId="{1F5CCA2F-9D58-4374-B5A4-18FB4E76CA97}" dt="2025-06-14T09:10:37.358" v="4061" actId="478"/>
          <ac:spMkLst>
            <pc:docMk/>
            <pc:sldMk cId="47632465" sldId="337"/>
            <ac:spMk id="31" creationId="{8132E0F0-A61C-CE3F-5A3C-B34974AFC39B}"/>
          </ac:spMkLst>
        </pc:spChg>
        <pc:spChg chg="add mod">
          <ac:chgData name="Kei Hakata" userId="ddaa36fd65bd30eb" providerId="LiveId" clId="{1F5CCA2F-9D58-4374-B5A4-18FB4E76CA97}" dt="2025-06-14T09:14:24.678" v="4179" actId="1076"/>
          <ac:spMkLst>
            <pc:docMk/>
            <pc:sldMk cId="47632465" sldId="337"/>
            <ac:spMk id="35" creationId="{A50C464A-096E-EFCA-85FD-B90053BB3BA3}"/>
          </ac:spMkLst>
        </pc:spChg>
        <pc:picChg chg="del mod modCrop">
          <ac:chgData name="Kei Hakata" userId="ddaa36fd65bd30eb" providerId="LiveId" clId="{1F5CCA2F-9D58-4374-B5A4-18FB4E76CA97}" dt="2025-06-14T09:10:34.547" v="4060" actId="478"/>
          <ac:picMkLst>
            <pc:docMk/>
            <pc:sldMk cId="47632465" sldId="337"/>
            <ac:picMk id="5" creationId="{974E9CD2-D9D1-1E37-7919-94AF04CE12E2}"/>
          </ac:picMkLst>
        </pc:picChg>
        <pc:picChg chg="del mod">
          <ac:chgData name="Kei Hakata" userId="ddaa36fd65bd30eb" providerId="LiveId" clId="{1F5CCA2F-9D58-4374-B5A4-18FB4E76CA97}" dt="2025-06-14T08:35:16.100" v="4029" actId="478"/>
          <ac:picMkLst>
            <pc:docMk/>
            <pc:sldMk cId="47632465" sldId="337"/>
            <ac:picMk id="9" creationId="{03057E95-1C52-9A6B-50DF-6E7AA79565B7}"/>
          </ac:picMkLst>
        </pc:picChg>
        <pc:picChg chg="mod">
          <ac:chgData name="Kei Hakata" userId="ddaa36fd65bd30eb" providerId="LiveId" clId="{1F5CCA2F-9D58-4374-B5A4-18FB4E76CA97}" dt="2025-06-14T10:24:53.991" v="4286" actId="1076"/>
          <ac:picMkLst>
            <pc:docMk/>
            <pc:sldMk cId="47632465" sldId="337"/>
            <ac:picMk id="11" creationId="{9B6CDAB7-C9A9-46C0-40F4-3651AFD0AF35}"/>
          </ac:picMkLst>
        </pc:picChg>
        <pc:cxnChg chg="add del mod">
          <ac:chgData name="Kei Hakata" userId="ddaa36fd65bd30eb" providerId="LiveId" clId="{1F5CCA2F-9D58-4374-B5A4-18FB4E76CA97}" dt="2025-06-14T09:10:39.857" v="4062" actId="478"/>
          <ac:cxnSpMkLst>
            <pc:docMk/>
            <pc:sldMk cId="47632465" sldId="337"/>
            <ac:cxnSpMk id="10" creationId="{5686D5DE-D4AD-2AB5-EB40-329AACB8C592}"/>
          </ac:cxnSpMkLst>
        </pc:cxnChg>
        <pc:cxnChg chg="del mod ord">
          <ac:chgData name="Kei Hakata" userId="ddaa36fd65bd30eb" providerId="LiveId" clId="{1F5CCA2F-9D58-4374-B5A4-18FB4E76CA97}" dt="2025-06-14T09:11:17.638" v="4073" actId="478"/>
          <ac:cxnSpMkLst>
            <pc:docMk/>
            <pc:sldMk cId="47632465" sldId="337"/>
            <ac:cxnSpMk id="15" creationId="{F4E66ADF-F353-5FE7-4BC5-0150A5B1C78F}"/>
          </ac:cxnSpMkLst>
        </pc:cxnChg>
        <pc:cxnChg chg="del mod">
          <ac:chgData name="Kei Hakata" userId="ddaa36fd65bd30eb" providerId="LiveId" clId="{1F5CCA2F-9D58-4374-B5A4-18FB4E76CA97}" dt="2025-06-14T09:10:45.806" v="4064" actId="478"/>
          <ac:cxnSpMkLst>
            <pc:docMk/>
            <pc:sldMk cId="47632465" sldId="337"/>
            <ac:cxnSpMk id="17" creationId="{88935178-753E-940D-24EE-B305DB16E724}"/>
          </ac:cxnSpMkLst>
        </pc:cxnChg>
        <pc:cxnChg chg="add del mod">
          <ac:chgData name="Kei Hakata" userId="ddaa36fd65bd30eb" providerId="LiveId" clId="{1F5CCA2F-9D58-4374-B5A4-18FB4E76CA97}" dt="2025-06-14T09:10:32.317" v="4059" actId="478"/>
          <ac:cxnSpMkLst>
            <pc:docMk/>
            <pc:sldMk cId="47632465" sldId="337"/>
            <ac:cxnSpMk id="19" creationId="{ECE6A605-965D-C4D2-9770-E01CBEDB4140}"/>
          </ac:cxnSpMkLst>
        </pc:cxnChg>
        <pc:cxnChg chg="add mod">
          <ac:chgData name="Kei Hakata" userId="ddaa36fd65bd30eb" providerId="LiveId" clId="{1F5CCA2F-9D58-4374-B5A4-18FB4E76CA97}" dt="2025-06-14T10:24:29.990" v="4283" actId="1076"/>
          <ac:cxnSpMkLst>
            <pc:docMk/>
            <pc:sldMk cId="47632465" sldId="337"/>
            <ac:cxnSpMk id="28" creationId="{09189EF9-2571-F505-D118-72D79D859E78}"/>
          </ac:cxnSpMkLst>
        </pc:cxnChg>
      </pc:sldChg>
      <pc:sldChg chg="modSp mod">
        <pc:chgData name="Kei Hakata" userId="ddaa36fd65bd30eb" providerId="LiveId" clId="{1F5CCA2F-9D58-4374-B5A4-18FB4E76CA97}" dt="2025-06-14T05:11:49.819" v="3612" actId="2711"/>
        <pc:sldMkLst>
          <pc:docMk/>
          <pc:sldMk cId="1529141094" sldId="340"/>
        </pc:sldMkLst>
        <pc:spChg chg="mod">
          <ac:chgData name="Kei Hakata" userId="ddaa36fd65bd30eb" providerId="LiveId" clId="{1F5CCA2F-9D58-4374-B5A4-18FB4E76CA97}" dt="2025-06-14T02:43:25.208" v="1784" actId="20577"/>
          <ac:spMkLst>
            <pc:docMk/>
            <pc:sldMk cId="1529141094" sldId="340"/>
            <ac:spMk id="5" creationId="{32E703EA-2BD2-0DB4-E6D1-C90DFE2BFE96}"/>
          </ac:spMkLst>
        </pc:spChg>
        <pc:spChg chg="mod">
          <ac:chgData name="Kei Hakata" userId="ddaa36fd65bd30eb" providerId="LiveId" clId="{1F5CCA2F-9D58-4374-B5A4-18FB4E76CA97}" dt="2025-06-14T05:11:49.819" v="3612" actId="2711"/>
          <ac:spMkLst>
            <pc:docMk/>
            <pc:sldMk cId="1529141094" sldId="340"/>
            <ac:spMk id="6" creationId="{078B5BFE-AAB6-C389-4B41-51B78E4C23E8}"/>
          </ac:spMkLst>
        </pc:spChg>
        <pc:spChg chg="mod">
          <ac:chgData name="Kei Hakata" userId="ddaa36fd65bd30eb" providerId="LiveId" clId="{1F5CCA2F-9D58-4374-B5A4-18FB4E76CA97}" dt="2025-06-14T03:23:59.968" v="2624" actId="20577"/>
          <ac:spMkLst>
            <pc:docMk/>
            <pc:sldMk cId="1529141094" sldId="340"/>
            <ac:spMk id="8" creationId="{2C5B587E-97F9-C76D-0F48-B65785C3E5E1}"/>
          </ac:spMkLst>
        </pc:spChg>
      </pc:sldChg>
      <pc:sldChg chg="modSp mod">
        <pc:chgData name="Kei Hakata" userId="ddaa36fd65bd30eb" providerId="LiveId" clId="{1F5CCA2F-9D58-4374-B5A4-18FB4E76CA97}" dt="2025-06-14T10:28:37.590" v="4387" actId="255"/>
        <pc:sldMkLst>
          <pc:docMk/>
          <pc:sldMk cId="3945204302" sldId="376"/>
        </pc:sldMkLst>
        <pc:spChg chg="mod">
          <ac:chgData name="Kei Hakata" userId="ddaa36fd65bd30eb" providerId="LiveId" clId="{1F5CCA2F-9D58-4374-B5A4-18FB4E76CA97}" dt="2025-06-14T05:12:25.036" v="3615" actId="2711"/>
          <ac:spMkLst>
            <pc:docMk/>
            <pc:sldMk cId="3945204302" sldId="376"/>
            <ac:spMk id="3" creationId="{590402D7-9449-EAE0-98CF-97E6FEE6FE1D}"/>
          </ac:spMkLst>
        </pc:spChg>
        <pc:spChg chg="mod">
          <ac:chgData name="Kei Hakata" userId="ddaa36fd65bd30eb" providerId="LiveId" clId="{1F5CCA2F-9D58-4374-B5A4-18FB4E76CA97}" dt="2025-06-14T10:28:37.590" v="4387" actId="255"/>
          <ac:spMkLst>
            <pc:docMk/>
            <pc:sldMk cId="3945204302" sldId="376"/>
            <ac:spMk id="4" creationId="{255E8F26-8E19-4E60-C891-5849D214D1CE}"/>
          </ac:spMkLst>
        </pc:spChg>
        <pc:picChg chg="mod">
          <ac:chgData name="Kei Hakata" userId="ddaa36fd65bd30eb" providerId="LiveId" clId="{1F5CCA2F-9D58-4374-B5A4-18FB4E76CA97}" dt="2025-06-14T03:29:01.372" v="2684" actId="1076"/>
          <ac:picMkLst>
            <pc:docMk/>
            <pc:sldMk cId="3945204302" sldId="376"/>
            <ac:picMk id="2050" creationId="{06B50AC2-6B89-F3F2-5384-9C90DB0571AD}"/>
          </ac:picMkLst>
        </pc:picChg>
      </pc:sldChg>
      <pc:sldChg chg="modSp mod">
        <pc:chgData name="Kei Hakata" userId="ddaa36fd65bd30eb" providerId="LiveId" clId="{1F5CCA2F-9D58-4374-B5A4-18FB4E76CA97}" dt="2025-06-14T05:12:39.527" v="3617" actId="207"/>
        <pc:sldMkLst>
          <pc:docMk/>
          <pc:sldMk cId="1290362111" sldId="395"/>
        </pc:sldMkLst>
        <pc:spChg chg="mod">
          <ac:chgData name="Kei Hakata" userId="ddaa36fd65bd30eb" providerId="LiveId" clId="{1F5CCA2F-9D58-4374-B5A4-18FB4E76CA97}" dt="2025-06-14T05:12:39.527" v="3617" actId="207"/>
          <ac:spMkLst>
            <pc:docMk/>
            <pc:sldMk cId="1290362111" sldId="395"/>
            <ac:spMk id="2" creationId="{D26A6C91-835E-250E-2CE1-9A12BE9E6EDA}"/>
          </ac:spMkLst>
        </pc:spChg>
        <pc:spChg chg="mod">
          <ac:chgData name="Kei Hakata" userId="ddaa36fd65bd30eb" providerId="LiveId" clId="{1F5CCA2F-9D58-4374-B5A4-18FB4E76CA97}" dt="2025-06-14T03:29:39.916" v="2699" actId="1076"/>
          <ac:spMkLst>
            <pc:docMk/>
            <pc:sldMk cId="1290362111" sldId="395"/>
            <ac:spMk id="6" creationId="{9AB30479-5648-3D33-7C30-9B8653F9A3C6}"/>
          </ac:spMkLst>
        </pc:spChg>
        <pc:picChg chg="mod">
          <ac:chgData name="Kei Hakata" userId="ddaa36fd65bd30eb" providerId="LiveId" clId="{1F5CCA2F-9D58-4374-B5A4-18FB4E76CA97}" dt="2025-06-14T03:29:41.936" v="2700" actId="1076"/>
          <ac:picMkLst>
            <pc:docMk/>
            <pc:sldMk cId="1290362111" sldId="395"/>
            <ac:picMk id="5" creationId="{84265B4E-8AF0-F6C3-79FE-446A807D44F8}"/>
          </ac:picMkLst>
        </pc:picChg>
      </pc:sldChg>
      <pc:sldChg chg="modSp mod">
        <pc:chgData name="Kei Hakata" userId="ddaa36fd65bd30eb" providerId="LiveId" clId="{1F5CCA2F-9D58-4374-B5A4-18FB4E76CA97}" dt="2025-06-14T04:33:13.793" v="3269" actId="20577"/>
        <pc:sldMkLst>
          <pc:docMk/>
          <pc:sldMk cId="2214791889" sldId="398"/>
        </pc:sldMkLst>
        <pc:spChg chg="mod">
          <ac:chgData name="Kei Hakata" userId="ddaa36fd65bd30eb" providerId="LiveId" clId="{1F5CCA2F-9D58-4374-B5A4-18FB4E76CA97}" dt="2025-06-14T01:54:01.800" v="973" actId="1076"/>
          <ac:spMkLst>
            <pc:docMk/>
            <pc:sldMk cId="2214791889" sldId="398"/>
            <ac:spMk id="2" creationId="{2CA81764-7188-744A-AD65-6A2F729BC5BC}"/>
          </ac:spMkLst>
        </pc:spChg>
        <pc:spChg chg="mod">
          <ac:chgData name="Kei Hakata" userId="ddaa36fd65bd30eb" providerId="LiveId" clId="{1F5CCA2F-9D58-4374-B5A4-18FB4E76CA97}" dt="2025-06-14T04:33:13.793" v="3269" actId="20577"/>
          <ac:spMkLst>
            <pc:docMk/>
            <pc:sldMk cId="2214791889" sldId="398"/>
            <ac:spMk id="3" creationId="{9D0A3DD2-AEF1-0058-F97D-685F6DD7FBAC}"/>
          </ac:spMkLst>
        </pc:spChg>
        <pc:spChg chg="mod">
          <ac:chgData name="Kei Hakata" userId="ddaa36fd65bd30eb" providerId="LiveId" clId="{1F5CCA2F-9D58-4374-B5A4-18FB4E76CA97}" dt="2025-06-14T01:54:06.114" v="978" actId="14100"/>
          <ac:spMkLst>
            <pc:docMk/>
            <pc:sldMk cId="2214791889" sldId="398"/>
            <ac:spMk id="5" creationId="{0E4FEBDD-957A-C0F9-4F62-E71F8A58D293}"/>
          </ac:spMkLst>
        </pc:spChg>
      </pc:sldChg>
      <pc:sldChg chg="modSp mod">
        <pc:chgData name="Kei Hakata" userId="ddaa36fd65bd30eb" providerId="LiveId" clId="{1F5CCA2F-9D58-4374-B5A4-18FB4E76CA97}" dt="2025-06-14T04:35:15.562" v="3276" actId="179"/>
        <pc:sldMkLst>
          <pc:docMk/>
          <pc:sldMk cId="2165624440" sldId="399"/>
        </pc:sldMkLst>
        <pc:spChg chg="mod">
          <ac:chgData name="Kei Hakata" userId="ddaa36fd65bd30eb" providerId="LiveId" clId="{1F5CCA2F-9D58-4374-B5A4-18FB4E76CA97}" dt="2025-06-14T01:24:01.046" v="651" actId="20577"/>
          <ac:spMkLst>
            <pc:docMk/>
            <pc:sldMk cId="2165624440" sldId="399"/>
            <ac:spMk id="2" creationId="{2CA81764-7188-744A-AD65-6A2F729BC5BC}"/>
          </ac:spMkLst>
        </pc:spChg>
        <pc:spChg chg="mod">
          <ac:chgData name="Kei Hakata" userId="ddaa36fd65bd30eb" providerId="LiveId" clId="{1F5CCA2F-9D58-4374-B5A4-18FB4E76CA97}" dt="2025-06-14T04:35:15.562" v="3276" actId="179"/>
          <ac:spMkLst>
            <pc:docMk/>
            <pc:sldMk cId="2165624440" sldId="399"/>
            <ac:spMk id="3" creationId="{9D0A3DD2-AEF1-0058-F97D-685F6DD7FBAC}"/>
          </ac:spMkLst>
        </pc:spChg>
      </pc:sldChg>
      <pc:sldChg chg="modSp mod">
        <pc:chgData name="Kei Hakata" userId="ddaa36fd65bd30eb" providerId="LiveId" clId="{1F5CCA2F-9D58-4374-B5A4-18FB4E76CA97}" dt="2025-06-14T10:26:40.162" v="4350" actId="6549"/>
        <pc:sldMkLst>
          <pc:docMk/>
          <pc:sldMk cId="1945949107" sldId="402"/>
        </pc:sldMkLst>
        <pc:spChg chg="mod">
          <ac:chgData name="Kei Hakata" userId="ddaa36fd65bd30eb" providerId="LiveId" clId="{1F5CCA2F-9D58-4374-B5A4-18FB4E76CA97}" dt="2025-06-14T05:11:32.906" v="3610" actId="1076"/>
          <ac:spMkLst>
            <pc:docMk/>
            <pc:sldMk cId="1945949107" sldId="402"/>
            <ac:spMk id="3" creationId="{5295702B-0B44-3BA7-941E-524864AA15D3}"/>
          </ac:spMkLst>
        </pc:spChg>
        <pc:spChg chg="mod">
          <ac:chgData name="Kei Hakata" userId="ddaa36fd65bd30eb" providerId="LiveId" clId="{1F5CCA2F-9D58-4374-B5A4-18FB4E76CA97}" dt="2025-06-14T10:26:40.162" v="4350" actId="6549"/>
          <ac:spMkLst>
            <pc:docMk/>
            <pc:sldMk cId="1945949107" sldId="402"/>
            <ac:spMk id="5" creationId="{E33A9545-AFD1-3BBA-E561-3A22EBBDA298}"/>
          </ac:spMkLst>
        </pc:spChg>
        <pc:picChg chg="mod">
          <ac:chgData name="Kei Hakata" userId="ddaa36fd65bd30eb" providerId="LiveId" clId="{1F5CCA2F-9D58-4374-B5A4-18FB4E76CA97}" dt="2025-06-14T04:43:10.622" v="3385" actId="1076"/>
          <ac:picMkLst>
            <pc:docMk/>
            <pc:sldMk cId="1945949107" sldId="402"/>
            <ac:picMk id="3080" creationId="{2C4AFC61-72CC-DDEA-61A6-A50BB7F9051E}"/>
          </ac:picMkLst>
        </pc:picChg>
      </pc:sldChg>
      <pc:sldChg chg="modSp mod ord">
        <pc:chgData name="Kei Hakata" userId="ddaa36fd65bd30eb" providerId="LiveId" clId="{1F5CCA2F-9D58-4374-B5A4-18FB4E76CA97}" dt="2025-06-14T05:09:59.883" v="3597" actId="2711"/>
        <pc:sldMkLst>
          <pc:docMk/>
          <pc:sldMk cId="1915530562" sldId="408"/>
        </pc:sldMkLst>
        <pc:spChg chg="mod">
          <ac:chgData name="Kei Hakata" userId="ddaa36fd65bd30eb" providerId="LiveId" clId="{1F5CCA2F-9D58-4374-B5A4-18FB4E76CA97}" dt="2025-06-14T02:09:55.492" v="1105" actId="1076"/>
          <ac:spMkLst>
            <pc:docMk/>
            <pc:sldMk cId="1915530562" sldId="408"/>
            <ac:spMk id="2" creationId="{27EDC201-8CB2-4F97-D774-A661E9DDF0C5}"/>
          </ac:spMkLst>
        </pc:spChg>
        <pc:spChg chg="mod">
          <ac:chgData name="Kei Hakata" userId="ddaa36fd65bd30eb" providerId="LiveId" clId="{1F5CCA2F-9D58-4374-B5A4-18FB4E76CA97}" dt="2025-06-14T05:09:59.883" v="3597" actId="2711"/>
          <ac:spMkLst>
            <pc:docMk/>
            <pc:sldMk cId="1915530562" sldId="408"/>
            <ac:spMk id="3" creationId="{3FDD0391-A75A-0F3C-E5F5-48DC6268CEDA}"/>
          </ac:spMkLst>
        </pc:spChg>
        <pc:picChg chg="mod">
          <ac:chgData name="Kei Hakata" userId="ddaa36fd65bd30eb" providerId="LiveId" clId="{1F5CCA2F-9D58-4374-B5A4-18FB4E76CA97}" dt="2025-06-14T02:09:48.765" v="1103" actId="1076"/>
          <ac:picMkLst>
            <pc:docMk/>
            <pc:sldMk cId="1915530562" sldId="408"/>
            <ac:picMk id="4" creationId="{8034D64A-84AD-2B27-DCD7-5405E9A6D51F}"/>
          </ac:picMkLst>
        </pc:picChg>
      </pc:sldChg>
      <pc:sldChg chg="modSp mod">
        <pc:chgData name="Kei Hakata" userId="ddaa36fd65bd30eb" providerId="LiveId" clId="{1F5CCA2F-9D58-4374-B5A4-18FB4E76CA97}" dt="2025-06-14T04:39:06.916" v="3312" actId="20577"/>
        <pc:sldMkLst>
          <pc:docMk/>
          <pc:sldMk cId="2416883361" sldId="414"/>
        </pc:sldMkLst>
        <pc:spChg chg="mod">
          <ac:chgData name="Kei Hakata" userId="ddaa36fd65bd30eb" providerId="LiveId" clId="{1F5CCA2F-9D58-4374-B5A4-18FB4E76CA97}" dt="2025-06-14T01:24:28.755" v="654" actId="20577"/>
          <ac:spMkLst>
            <pc:docMk/>
            <pc:sldMk cId="2416883361" sldId="414"/>
            <ac:spMk id="2" creationId="{3C45B385-E094-9A24-D5EB-E41028C4A354}"/>
          </ac:spMkLst>
        </pc:spChg>
        <pc:spChg chg="mod">
          <ac:chgData name="Kei Hakata" userId="ddaa36fd65bd30eb" providerId="LiveId" clId="{1F5CCA2F-9D58-4374-B5A4-18FB4E76CA97}" dt="2025-06-14T04:39:06.916" v="3312" actId="20577"/>
          <ac:spMkLst>
            <pc:docMk/>
            <pc:sldMk cId="2416883361" sldId="414"/>
            <ac:spMk id="3" creationId="{9D0A3DD2-AEF1-0058-F97D-685F6DD7FBAC}"/>
          </ac:spMkLst>
        </pc:spChg>
        <pc:spChg chg="mod">
          <ac:chgData name="Kei Hakata" userId="ddaa36fd65bd30eb" providerId="LiveId" clId="{1F5CCA2F-9D58-4374-B5A4-18FB4E76CA97}" dt="2025-06-14T03:33:03.561" v="2774" actId="1076"/>
          <ac:spMkLst>
            <pc:docMk/>
            <pc:sldMk cId="2416883361" sldId="414"/>
            <ac:spMk id="4" creationId="{88866654-02B2-FEB1-D178-6C057BEAB85C}"/>
          </ac:spMkLst>
        </pc:spChg>
        <pc:picChg chg="mod">
          <ac:chgData name="Kei Hakata" userId="ddaa36fd65bd30eb" providerId="LiveId" clId="{1F5CCA2F-9D58-4374-B5A4-18FB4E76CA97}" dt="2025-06-14T04:38:44.374" v="3307" actId="1076"/>
          <ac:picMkLst>
            <pc:docMk/>
            <pc:sldMk cId="2416883361" sldId="414"/>
            <ac:picMk id="5" creationId="{A86E7A8E-65A5-5413-B928-F171E4F4200F}"/>
          </ac:picMkLst>
        </pc:picChg>
      </pc:sldChg>
      <pc:sldChg chg="modSp add del mod">
        <pc:chgData name="Kei Hakata" userId="ddaa36fd65bd30eb" providerId="LiveId" clId="{1F5CCA2F-9D58-4374-B5A4-18FB4E76CA97}" dt="2025-06-14T02:09:39.193" v="1102" actId="47"/>
        <pc:sldMkLst>
          <pc:docMk/>
          <pc:sldMk cId="536310" sldId="415"/>
        </pc:sldMkLst>
        <pc:spChg chg="mod">
          <ac:chgData name="Kei Hakata" userId="ddaa36fd65bd30eb" providerId="LiveId" clId="{1F5CCA2F-9D58-4374-B5A4-18FB4E76CA97}" dt="2025-06-14T02:05:25.779" v="1072" actId="14100"/>
          <ac:spMkLst>
            <pc:docMk/>
            <pc:sldMk cId="536310" sldId="415"/>
            <ac:spMk id="3" creationId="{9D0A3DD2-AEF1-0058-F97D-685F6DD7FBAC}"/>
          </ac:spMkLst>
        </pc:spChg>
        <pc:spChg chg="mod">
          <ac:chgData name="Kei Hakata" userId="ddaa36fd65bd30eb" providerId="LiveId" clId="{1F5CCA2F-9D58-4374-B5A4-18FB4E76CA97}" dt="2025-06-14T00:31:59.210" v="63" actId="1076"/>
          <ac:spMkLst>
            <pc:docMk/>
            <pc:sldMk cId="536310" sldId="415"/>
            <ac:spMk id="4" creationId="{4C38D06D-FDCF-A765-AAF5-3F7BE0C5DE14}"/>
          </ac:spMkLst>
        </pc:spChg>
        <pc:spChg chg="mod">
          <ac:chgData name="Kei Hakata" userId="ddaa36fd65bd30eb" providerId="LiveId" clId="{1F5CCA2F-9D58-4374-B5A4-18FB4E76CA97}" dt="2025-06-14T00:31:34.964" v="56" actId="1076"/>
          <ac:spMkLst>
            <pc:docMk/>
            <pc:sldMk cId="536310" sldId="415"/>
            <ac:spMk id="5" creationId="{B2340EA5-2776-7BFF-5BAD-C09FA8113837}"/>
          </ac:spMkLst>
        </pc:spChg>
        <pc:picChg chg="mod">
          <ac:chgData name="Kei Hakata" userId="ddaa36fd65bd30eb" providerId="LiveId" clId="{1F5CCA2F-9D58-4374-B5A4-18FB4E76CA97}" dt="2025-06-14T00:32:15.694" v="65" actId="14100"/>
          <ac:picMkLst>
            <pc:docMk/>
            <pc:sldMk cId="536310" sldId="415"/>
            <ac:picMk id="6" creationId="{7804FF7D-2690-910A-6170-58A4F1B29C5E}"/>
          </ac:picMkLst>
        </pc:picChg>
        <pc:picChg chg="mod">
          <ac:chgData name="Kei Hakata" userId="ddaa36fd65bd30eb" providerId="LiveId" clId="{1F5CCA2F-9D58-4374-B5A4-18FB4E76CA97}" dt="2025-06-14T00:32:02.704" v="64" actId="1076"/>
          <ac:picMkLst>
            <pc:docMk/>
            <pc:sldMk cId="536310" sldId="415"/>
            <ac:picMk id="10242" creationId="{8EB902BD-8AB7-8CDF-7C55-2605F958026D}"/>
          </ac:picMkLst>
        </pc:picChg>
      </pc:sldChg>
      <pc:sldChg chg="modSp mod">
        <pc:chgData name="Kei Hakata" userId="ddaa36fd65bd30eb" providerId="LiveId" clId="{1F5CCA2F-9D58-4374-B5A4-18FB4E76CA97}" dt="2025-06-14T04:37:17.950" v="3284" actId="207"/>
        <pc:sldMkLst>
          <pc:docMk/>
          <pc:sldMk cId="2656883937" sldId="416"/>
        </pc:sldMkLst>
        <pc:spChg chg="mod">
          <ac:chgData name="Kei Hakata" userId="ddaa36fd65bd30eb" providerId="LiveId" clId="{1F5CCA2F-9D58-4374-B5A4-18FB4E76CA97}" dt="2025-06-14T04:37:17.950" v="3284" actId="207"/>
          <ac:spMkLst>
            <pc:docMk/>
            <pc:sldMk cId="2656883937" sldId="416"/>
            <ac:spMk id="3" creationId="{9D0A3DD2-AEF1-0058-F97D-685F6DD7FBAC}"/>
          </ac:spMkLst>
        </pc:spChg>
      </pc:sldChg>
      <pc:sldChg chg="modSp mod">
        <pc:chgData name="Kei Hakata" userId="ddaa36fd65bd30eb" providerId="LiveId" clId="{1F5CCA2F-9D58-4374-B5A4-18FB4E76CA97}" dt="2025-06-14T02:56:14.923" v="2079" actId="1076"/>
        <pc:sldMkLst>
          <pc:docMk/>
          <pc:sldMk cId="1896144182" sldId="417"/>
        </pc:sldMkLst>
        <pc:spChg chg="mod">
          <ac:chgData name="Kei Hakata" userId="ddaa36fd65bd30eb" providerId="LiveId" clId="{1F5CCA2F-9D58-4374-B5A4-18FB4E76CA97}" dt="2025-06-14T01:58:33.698" v="980" actId="114"/>
          <ac:spMkLst>
            <pc:docMk/>
            <pc:sldMk cId="1896144182" sldId="417"/>
            <ac:spMk id="2" creationId="{2CA81764-7188-744A-AD65-6A2F729BC5BC}"/>
          </ac:spMkLst>
        </pc:spChg>
        <pc:spChg chg="mod">
          <ac:chgData name="Kei Hakata" userId="ddaa36fd65bd30eb" providerId="LiveId" clId="{1F5CCA2F-9D58-4374-B5A4-18FB4E76CA97}" dt="2025-06-14T02:56:14.923" v="2079" actId="1076"/>
          <ac:spMkLst>
            <pc:docMk/>
            <pc:sldMk cId="1896144182" sldId="417"/>
            <ac:spMk id="3" creationId="{9D0A3DD2-AEF1-0058-F97D-685F6DD7FBAC}"/>
          </ac:spMkLst>
        </pc:spChg>
        <pc:spChg chg="mod">
          <ac:chgData name="Kei Hakata" userId="ddaa36fd65bd30eb" providerId="LiveId" clId="{1F5CCA2F-9D58-4374-B5A4-18FB4E76CA97}" dt="2025-06-14T02:56:07.509" v="2078" actId="1076"/>
          <ac:spMkLst>
            <pc:docMk/>
            <pc:sldMk cId="1896144182" sldId="417"/>
            <ac:spMk id="4" creationId="{B0AD72A8-4457-B6D3-2458-EF9E75C58AE4}"/>
          </ac:spMkLst>
        </pc:spChg>
        <pc:spChg chg="mod">
          <ac:chgData name="Kei Hakata" userId="ddaa36fd65bd30eb" providerId="LiveId" clId="{1F5CCA2F-9D58-4374-B5A4-18FB4E76CA97}" dt="2025-06-14T02:56:04.693" v="2077" actId="1076"/>
          <ac:spMkLst>
            <pc:docMk/>
            <pc:sldMk cId="1896144182" sldId="417"/>
            <ac:spMk id="5" creationId="{3E2887D6-1E61-8DA5-2E1F-FF79958C4980}"/>
          </ac:spMkLst>
        </pc:spChg>
        <pc:picChg chg="mod">
          <ac:chgData name="Kei Hakata" userId="ddaa36fd65bd30eb" providerId="LiveId" clId="{1F5CCA2F-9D58-4374-B5A4-18FB4E76CA97}" dt="2025-06-14T02:55:54.095" v="2073" actId="14100"/>
          <ac:picMkLst>
            <pc:docMk/>
            <pc:sldMk cId="1896144182" sldId="417"/>
            <ac:picMk id="16388" creationId="{4B8518A4-ED76-4C0E-CA50-D7997C730517}"/>
          </ac:picMkLst>
        </pc:picChg>
        <pc:picChg chg="mod">
          <ac:chgData name="Kei Hakata" userId="ddaa36fd65bd30eb" providerId="LiveId" clId="{1F5CCA2F-9D58-4374-B5A4-18FB4E76CA97}" dt="2025-06-14T02:56:01.987" v="2076" actId="14100"/>
          <ac:picMkLst>
            <pc:docMk/>
            <pc:sldMk cId="1896144182" sldId="417"/>
            <ac:picMk id="16390" creationId="{AA1D58D7-112B-EFA0-47F7-58CDE32DBFED}"/>
          </ac:picMkLst>
        </pc:picChg>
      </pc:sldChg>
      <pc:sldChg chg="modSp mod">
        <pc:chgData name="Kei Hakata" userId="ddaa36fd65bd30eb" providerId="LiveId" clId="{1F5CCA2F-9D58-4374-B5A4-18FB4E76CA97}" dt="2025-06-14T05:07:28.141" v="3592" actId="1076"/>
        <pc:sldMkLst>
          <pc:docMk/>
          <pc:sldMk cId="371364737" sldId="418"/>
        </pc:sldMkLst>
        <pc:spChg chg="mod">
          <ac:chgData name="Kei Hakata" userId="ddaa36fd65bd30eb" providerId="LiveId" clId="{1F5CCA2F-9D58-4374-B5A4-18FB4E76CA97}" dt="2025-06-14T05:07:28.141" v="3592" actId="1076"/>
          <ac:spMkLst>
            <pc:docMk/>
            <pc:sldMk cId="371364737" sldId="418"/>
            <ac:spMk id="3" creationId="{9D0A3DD2-AEF1-0058-F97D-685F6DD7FBAC}"/>
          </ac:spMkLst>
        </pc:spChg>
      </pc:sldChg>
      <pc:sldChg chg="modSp mod">
        <pc:chgData name="Kei Hakata" userId="ddaa36fd65bd30eb" providerId="LiveId" clId="{1F5CCA2F-9D58-4374-B5A4-18FB4E76CA97}" dt="2025-06-14T03:33:33.901" v="2782" actId="20577"/>
        <pc:sldMkLst>
          <pc:docMk/>
          <pc:sldMk cId="3567109960" sldId="419"/>
        </pc:sldMkLst>
        <pc:spChg chg="mod">
          <ac:chgData name="Kei Hakata" userId="ddaa36fd65bd30eb" providerId="LiveId" clId="{1F5CCA2F-9D58-4374-B5A4-18FB4E76CA97}" dt="2025-06-14T02:23:25.712" v="1338" actId="1076"/>
          <ac:spMkLst>
            <pc:docMk/>
            <pc:sldMk cId="3567109960" sldId="419"/>
            <ac:spMk id="2" creationId="{FA26ABE6-E3DE-AFA2-B0F7-CBC37E91665A}"/>
          </ac:spMkLst>
        </pc:spChg>
        <pc:spChg chg="mod">
          <ac:chgData name="Kei Hakata" userId="ddaa36fd65bd30eb" providerId="LiveId" clId="{1F5CCA2F-9D58-4374-B5A4-18FB4E76CA97}" dt="2025-06-14T03:33:33.901" v="2782" actId="20577"/>
          <ac:spMkLst>
            <pc:docMk/>
            <pc:sldMk cId="3567109960" sldId="419"/>
            <ac:spMk id="3" creationId="{9D0A3DD2-AEF1-0058-F97D-685F6DD7FBAC}"/>
          </ac:spMkLst>
        </pc:spChg>
        <pc:picChg chg="mod">
          <ac:chgData name="Kei Hakata" userId="ddaa36fd65bd30eb" providerId="LiveId" clId="{1F5CCA2F-9D58-4374-B5A4-18FB4E76CA97}" dt="2025-06-14T02:22:54.922" v="1332" actId="1076"/>
          <ac:picMkLst>
            <pc:docMk/>
            <pc:sldMk cId="3567109960" sldId="419"/>
            <ac:picMk id="5" creationId="{3A9EF54B-4C11-0B19-9ECA-99E7FF7A6A34}"/>
          </ac:picMkLst>
        </pc:picChg>
        <pc:picChg chg="mod">
          <ac:chgData name="Kei Hakata" userId="ddaa36fd65bd30eb" providerId="LiveId" clId="{1F5CCA2F-9D58-4374-B5A4-18FB4E76CA97}" dt="2025-06-14T02:23:16.076" v="1337" actId="1076"/>
          <ac:picMkLst>
            <pc:docMk/>
            <pc:sldMk cId="3567109960" sldId="419"/>
            <ac:picMk id="18436" creationId="{A7407A0F-4800-8659-14FA-EFEB712BC7C7}"/>
          </ac:picMkLst>
        </pc:picChg>
        <pc:picChg chg="mod">
          <ac:chgData name="Kei Hakata" userId="ddaa36fd65bd30eb" providerId="LiveId" clId="{1F5CCA2F-9D58-4374-B5A4-18FB4E76CA97}" dt="2025-06-14T02:23:06.099" v="1335" actId="1076"/>
          <ac:picMkLst>
            <pc:docMk/>
            <pc:sldMk cId="3567109960" sldId="419"/>
            <ac:picMk id="18438" creationId="{130FAB44-92F9-793F-81F6-5AFCE516B16E}"/>
          </ac:picMkLst>
        </pc:picChg>
      </pc:sldChg>
      <pc:sldChg chg="addSp delSp modSp mod">
        <pc:chgData name="Kei Hakata" userId="ddaa36fd65bd30eb" providerId="LiveId" clId="{1F5CCA2F-9D58-4374-B5A4-18FB4E76CA97}" dt="2025-06-14T08:16:03.666" v="3878" actId="1076"/>
        <pc:sldMkLst>
          <pc:docMk/>
          <pc:sldMk cId="250646482" sldId="420"/>
        </pc:sldMkLst>
        <pc:spChg chg="add mod">
          <ac:chgData name="Kei Hakata" userId="ddaa36fd65bd30eb" providerId="LiveId" clId="{1F5CCA2F-9D58-4374-B5A4-18FB4E76CA97}" dt="2025-06-14T05:03:42.114" v="3581" actId="1076"/>
          <ac:spMkLst>
            <pc:docMk/>
            <pc:sldMk cId="250646482" sldId="420"/>
            <ac:spMk id="2" creationId="{ECBFD64C-2329-AC22-4C64-29A657DD118C}"/>
          </ac:spMkLst>
        </pc:spChg>
        <pc:spChg chg="mod">
          <ac:chgData name="Kei Hakata" userId="ddaa36fd65bd30eb" providerId="LiveId" clId="{1F5CCA2F-9D58-4374-B5A4-18FB4E76CA97}" dt="2025-06-14T08:16:03.666" v="3878" actId="1076"/>
          <ac:spMkLst>
            <pc:docMk/>
            <pc:sldMk cId="250646482" sldId="420"/>
            <ac:spMk id="4" creationId="{0F90F391-6250-4611-E189-B1C0FC3F0793}"/>
          </ac:spMkLst>
        </pc:spChg>
        <pc:spChg chg="add del mod">
          <ac:chgData name="Kei Hakata" userId="ddaa36fd65bd30eb" providerId="LiveId" clId="{1F5CCA2F-9D58-4374-B5A4-18FB4E76CA97}" dt="2025-06-14T05:43:10.960" v="3857"/>
          <ac:spMkLst>
            <pc:docMk/>
            <pc:sldMk cId="250646482" sldId="420"/>
            <ac:spMk id="5" creationId="{E4B8409A-6CEB-AA7F-C406-C113EFF43CF0}"/>
          </ac:spMkLst>
        </pc:spChg>
        <pc:spChg chg="del mod">
          <ac:chgData name="Kei Hakata" userId="ddaa36fd65bd30eb" providerId="LiveId" clId="{1F5CCA2F-9D58-4374-B5A4-18FB4E76CA97}" dt="2025-06-14T04:59:14.805" v="3459" actId="478"/>
          <ac:spMkLst>
            <pc:docMk/>
            <pc:sldMk cId="250646482" sldId="420"/>
            <ac:spMk id="6" creationId="{49471BFF-801A-EA50-F171-A7FF363E9272}"/>
          </ac:spMkLst>
        </pc:spChg>
        <pc:picChg chg="mod">
          <ac:chgData name="Kei Hakata" userId="ddaa36fd65bd30eb" providerId="LiveId" clId="{1F5CCA2F-9D58-4374-B5A4-18FB4E76CA97}" dt="2025-06-14T04:59:23.252" v="3461" actId="1076"/>
          <ac:picMkLst>
            <pc:docMk/>
            <pc:sldMk cId="250646482" sldId="420"/>
            <ac:picMk id="4104" creationId="{5435CA76-328C-10F9-5F72-2523FB88B001}"/>
          </ac:picMkLst>
        </pc:picChg>
        <pc:picChg chg="mod">
          <ac:chgData name="Kei Hakata" userId="ddaa36fd65bd30eb" providerId="LiveId" clId="{1F5CCA2F-9D58-4374-B5A4-18FB4E76CA97}" dt="2025-06-14T04:59:20.298" v="3460" actId="1076"/>
          <ac:picMkLst>
            <pc:docMk/>
            <pc:sldMk cId="250646482" sldId="420"/>
            <ac:picMk id="4108" creationId="{CEFC88A6-5A17-27BB-D12B-F54A38370BE9}"/>
          </ac:picMkLst>
        </pc:picChg>
        <pc:picChg chg="add del mod">
          <ac:chgData name="Kei Hakata" userId="ddaa36fd65bd30eb" providerId="LiveId" clId="{1F5CCA2F-9D58-4374-B5A4-18FB4E76CA97}" dt="2025-06-14T05:04:51.646" v="3586" actId="478"/>
          <ac:picMkLst>
            <pc:docMk/>
            <pc:sldMk cId="250646482" sldId="420"/>
            <ac:picMk id="5122" creationId="{A71D5489-B090-976E-9199-D538083EE019}"/>
          </ac:picMkLst>
        </pc:picChg>
      </pc:sldChg>
      <pc:sldChg chg="modSp mod">
        <pc:chgData name="Kei Hakata" userId="ddaa36fd65bd30eb" providerId="LiveId" clId="{1F5CCA2F-9D58-4374-B5A4-18FB4E76CA97}" dt="2025-06-14T03:31:32.772" v="2755" actId="1076"/>
        <pc:sldMkLst>
          <pc:docMk/>
          <pc:sldMk cId="1177512352" sldId="422"/>
        </pc:sldMkLst>
        <pc:spChg chg="mod">
          <ac:chgData name="Kei Hakata" userId="ddaa36fd65bd30eb" providerId="LiveId" clId="{1F5CCA2F-9D58-4374-B5A4-18FB4E76CA97}" dt="2025-06-14T03:31:21.927" v="2751" actId="14100"/>
          <ac:spMkLst>
            <pc:docMk/>
            <pc:sldMk cId="1177512352" sldId="422"/>
            <ac:spMk id="3" creationId="{9D0A3DD2-AEF1-0058-F97D-685F6DD7FBAC}"/>
          </ac:spMkLst>
        </pc:spChg>
        <pc:spChg chg="mod">
          <ac:chgData name="Kei Hakata" userId="ddaa36fd65bd30eb" providerId="LiveId" clId="{1F5CCA2F-9D58-4374-B5A4-18FB4E76CA97}" dt="2025-06-14T03:31:29.918" v="2754" actId="1076"/>
          <ac:spMkLst>
            <pc:docMk/>
            <pc:sldMk cId="1177512352" sldId="422"/>
            <ac:spMk id="4" creationId="{5151172D-E5C7-08E5-3D75-D092BF36D786}"/>
          </ac:spMkLst>
        </pc:spChg>
        <pc:spChg chg="mod">
          <ac:chgData name="Kei Hakata" userId="ddaa36fd65bd30eb" providerId="LiveId" clId="{1F5CCA2F-9D58-4374-B5A4-18FB4E76CA97}" dt="2025-06-14T03:31:32.772" v="2755" actId="1076"/>
          <ac:spMkLst>
            <pc:docMk/>
            <pc:sldMk cId="1177512352" sldId="422"/>
            <ac:spMk id="7" creationId="{78BAAA87-5649-C665-38CF-C127D9F566C2}"/>
          </ac:spMkLst>
        </pc:spChg>
        <pc:picChg chg="mod">
          <ac:chgData name="Kei Hakata" userId="ddaa36fd65bd30eb" providerId="LiveId" clId="{1F5CCA2F-9D58-4374-B5A4-18FB4E76CA97}" dt="2025-06-14T03:31:27.710" v="2753" actId="1076"/>
          <ac:picMkLst>
            <pc:docMk/>
            <pc:sldMk cId="1177512352" sldId="422"/>
            <ac:picMk id="13314" creationId="{A4190D06-7B39-BB02-246D-8A6425085BE5}"/>
          </ac:picMkLst>
        </pc:picChg>
        <pc:picChg chg="mod">
          <ac:chgData name="Kei Hakata" userId="ddaa36fd65bd30eb" providerId="LiveId" clId="{1F5CCA2F-9D58-4374-B5A4-18FB4E76CA97}" dt="2025-06-14T03:31:26.007" v="2752" actId="1076"/>
          <ac:picMkLst>
            <pc:docMk/>
            <pc:sldMk cId="1177512352" sldId="422"/>
            <ac:picMk id="21506" creationId="{A8ADD726-1DE3-3A64-FB38-44EBD20147ED}"/>
          </ac:picMkLst>
        </pc:picChg>
      </pc:sldChg>
      <pc:sldChg chg="modSp mod">
        <pc:chgData name="Kei Hakata" userId="ddaa36fd65bd30eb" providerId="LiveId" clId="{1F5CCA2F-9D58-4374-B5A4-18FB4E76CA97}" dt="2025-06-14T02:54:35.108" v="2059" actId="207"/>
        <pc:sldMkLst>
          <pc:docMk/>
          <pc:sldMk cId="472106734" sldId="426"/>
        </pc:sldMkLst>
        <pc:spChg chg="mod">
          <ac:chgData name="Kei Hakata" userId="ddaa36fd65bd30eb" providerId="LiveId" clId="{1F5CCA2F-9D58-4374-B5A4-18FB4E76CA97}" dt="2025-06-14T02:54:35.108" v="2059" actId="207"/>
          <ac:spMkLst>
            <pc:docMk/>
            <pc:sldMk cId="472106734" sldId="426"/>
            <ac:spMk id="3" creationId="{C8C19808-7526-AA85-C63F-A8898503A789}"/>
          </ac:spMkLst>
        </pc:spChg>
      </pc:sldChg>
      <pc:sldChg chg="addSp delSp modSp mod">
        <pc:chgData name="Kei Hakata" userId="ddaa36fd65bd30eb" providerId="LiveId" clId="{1F5CCA2F-9D58-4374-B5A4-18FB4E76CA97}" dt="2025-06-14T05:09:28.807" v="3593" actId="2711"/>
        <pc:sldMkLst>
          <pc:docMk/>
          <pc:sldMk cId="2520382222" sldId="443"/>
        </pc:sldMkLst>
        <pc:spChg chg="mod">
          <ac:chgData name="Kei Hakata" userId="ddaa36fd65bd30eb" providerId="LiveId" clId="{1F5CCA2F-9D58-4374-B5A4-18FB4E76CA97}" dt="2025-06-14T04:24:29.235" v="3028" actId="313"/>
          <ac:spMkLst>
            <pc:docMk/>
            <pc:sldMk cId="2520382222" sldId="443"/>
            <ac:spMk id="2" creationId="{DA91BE2E-6326-A4D9-F55F-85B2778C4AFA}"/>
          </ac:spMkLst>
        </pc:spChg>
        <pc:spChg chg="mod">
          <ac:chgData name="Kei Hakata" userId="ddaa36fd65bd30eb" providerId="LiveId" clId="{1F5CCA2F-9D58-4374-B5A4-18FB4E76CA97}" dt="2025-06-14T05:09:28.807" v="3593" actId="2711"/>
          <ac:spMkLst>
            <pc:docMk/>
            <pc:sldMk cId="2520382222" sldId="443"/>
            <ac:spMk id="3" creationId="{84852205-01C7-BB35-6599-E97234070A16}"/>
          </ac:spMkLst>
        </pc:spChg>
        <pc:spChg chg="mod">
          <ac:chgData name="Kei Hakata" userId="ddaa36fd65bd30eb" providerId="LiveId" clId="{1F5CCA2F-9D58-4374-B5A4-18FB4E76CA97}" dt="2025-06-14T04:28:14.588" v="3132" actId="14100"/>
          <ac:spMkLst>
            <pc:docMk/>
            <pc:sldMk cId="2520382222" sldId="443"/>
            <ac:spMk id="6" creationId="{00F5A03F-F620-F0B5-889B-48C2AF67D298}"/>
          </ac:spMkLst>
        </pc:spChg>
        <pc:picChg chg="del mod">
          <ac:chgData name="Kei Hakata" userId="ddaa36fd65bd30eb" providerId="LiveId" clId="{1F5CCA2F-9D58-4374-B5A4-18FB4E76CA97}" dt="2025-06-14T04:18:48.861" v="2916" actId="478"/>
          <ac:picMkLst>
            <pc:docMk/>
            <pc:sldMk cId="2520382222" sldId="443"/>
            <ac:picMk id="5" creationId="{CDBBEFA6-8E7F-D35D-F347-95619B739AF7}"/>
          </ac:picMkLst>
        </pc:picChg>
        <pc:picChg chg="add mod modCrop">
          <ac:chgData name="Kei Hakata" userId="ddaa36fd65bd30eb" providerId="LiveId" clId="{1F5CCA2F-9D58-4374-B5A4-18FB4E76CA97}" dt="2025-06-14T04:28:09.116" v="3130" actId="732"/>
          <ac:picMkLst>
            <pc:docMk/>
            <pc:sldMk cId="2520382222" sldId="443"/>
            <ac:picMk id="7" creationId="{69D77F67-441D-0501-06A5-E37D9AC43183}"/>
          </ac:picMkLst>
        </pc:picChg>
        <pc:picChg chg="add mod modCrop">
          <ac:chgData name="Kei Hakata" userId="ddaa36fd65bd30eb" providerId="LiveId" clId="{1F5CCA2F-9D58-4374-B5A4-18FB4E76CA97}" dt="2025-06-14T04:23:04.912" v="3021" actId="1076"/>
          <ac:picMkLst>
            <pc:docMk/>
            <pc:sldMk cId="2520382222" sldId="443"/>
            <ac:picMk id="9" creationId="{5CBDD45D-6FD1-8936-8833-C3BAB0489CAD}"/>
          </ac:picMkLst>
        </pc:picChg>
      </pc:sldChg>
      <pc:sldChg chg="modSp mod">
        <pc:chgData name="Kei Hakata" userId="ddaa36fd65bd30eb" providerId="LiveId" clId="{1F5CCA2F-9D58-4374-B5A4-18FB4E76CA97}" dt="2025-06-14T09:50:20.282" v="4258" actId="1076"/>
        <pc:sldMkLst>
          <pc:docMk/>
          <pc:sldMk cId="4157283395" sldId="444"/>
        </pc:sldMkLst>
        <pc:spChg chg="mod">
          <ac:chgData name="Kei Hakata" userId="ddaa36fd65bd30eb" providerId="LiveId" clId="{1F5CCA2F-9D58-4374-B5A4-18FB4E76CA97}" dt="2025-06-14T02:52:57.073" v="2052" actId="1076"/>
          <ac:spMkLst>
            <pc:docMk/>
            <pc:sldMk cId="4157283395" sldId="444"/>
            <ac:spMk id="2" creationId="{7336E738-B8CA-1C3A-C7FD-2B4D72F38514}"/>
          </ac:spMkLst>
        </pc:spChg>
        <pc:spChg chg="mod">
          <ac:chgData name="Kei Hakata" userId="ddaa36fd65bd30eb" providerId="LiveId" clId="{1F5CCA2F-9D58-4374-B5A4-18FB4E76CA97}" dt="2025-06-14T09:50:20.282" v="4258" actId="1076"/>
          <ac:spMkLst>
            <pc:docMk/>
            <pc:sldMk cId="4157283395" sldId="444"/>
            <ac:spMk id="3" creationId="{FBECF114-53CA-8B44-5BD1-75852F81A7B3}"/>
          </ac:spMkLst>
        </pc:spChg>
        <pc:picChg chg="mod">
          <ac:chgData name="Kei Hakata" userId="ddaa36fd65bd30eb" providerId="LiveId" clId="{1F5CCA2F-9D58-4374-B5A4-18FB4E76CA97}" dt="2025-06-14T02:52:52.706" v="2051" actId="1076"/>
          <ac:picMkLst>
            <pc:docMk/>
            <pc:sldMk cId="4157283395" sldId="444"/>
            <ac:picMk id="2052" creationId="{29C8BE8F-42CE-3D2E-C8A0-8D9A9533930B}"/>
          </ac:picMkLst>
        </pc:picChg>
      </pc:sldChg>
      <pc:sldChg chg="modSp mod">
        <pc:chgData name="Kei Hakata" userId="ddaa36fd65bd30eb" providerId="LiveId" clId="{1F5CCA2F-9D58-4374-B5A4-18FB4E76CA97}" dt="2025-06-14T08:21:07.529" v="3895" actId="1076"/>
        <pc:sldMkLst>
          <pc:docMk/>
          <pc:sldMk cId="635659849" sldId="445"/>
        </pc:sldMkLst>
        <pc:spChg chg="mod">
          <ac:chgData name="Kei Hakata" userId="ddaa36fd65bd30eb" providerId="LiveId" clId="{1F5CCA2F-9D58-4374-B5A4-18FB4E76CA97}" dt="2025-06-14T08:21:07.529" v="3895" actId="1076"/>
          <ac:spMkLst>
            <pc:docMk/>
            <pc:sldMk cId="635659849" sldId="445"/>
            <ac:spMk id="2" creationId="{9ED9624A-1FE8-4A46-2FD8-D7669F9C4BDF}"/>
          </ac:spMkLst>
        </pc:spChg>
        <pc:spChg chg="mod">
          <ac:chgData name="Kei Hakata" userId="ddaa36fd65bd30eb" providerId="LiveId" clId="{1F5CCA2F-9D58-4374-B5A4-18FB4E76CA97}" dt="2025-06-14T05:10:47.942" v="3602" actId="2711"/>
          <ac:spMkLst>
            <pc:docMk/>
            <pc:sldMk cId="635659849" sldId="445"/>
            <ac:spMk id="3" creationId="{F0B95EE0-F2E5-F6C9-429C-9A6F8C03543E}"/>
          </ac:spMkLst>
        </pc:spChg>
      </pc:sldChg>
      <pc:sldChg chg="add del">
        <pc:chgData name="Kei Hakata" userId="ddaa36fd65bd30eb" providerId="LiveId" clId="{1F5CCA2F-9D58-4374-B5A4-18FB4E76CA97}" dt="2025-06-14T02:09:39.193" v="1102" actId="47"/>
        <pc:sldMkLst>
          <pc:docMk/>
          <pc:sldMk cId="551819633" sldId="448"/>
        </pc:sldMkLst>
      </pc:sldChg>
      <pc:sldChg chg="modSp mod">
        <pc:chgData name="Kei Hakata" userId="ddaa36fd65bd30eb" providerId="LiveId" clId="{1F5CCA2F-9D58-4374-B5A4-18FB4E76CA97}" dt="2025-06-14T05:21:05.255" v="3705" actId="20577"/>
        <pc:sldMkLst>
          <pc:docMk/>
          <pc:sldMk cId="3400513523" sldId="449"/>
        </pc:sldMkLst>
        <pc:spChg chg="mod">
          <ac:chgData name="Kei Hakata" userId="ddaa36fd65bd30eb" providerId="LiveId" clId="{1F5CCA2F-9D58-4374-B5A4-18FB4E76CA97}" dt="2025-06-14T05:21:05.255" v="3705" actId="20577"/>
          <ac:spMkLst>
            <pc:docMk/>
            <pc:sldMk cId="3400513523" sldId="449"/>
            <ac:spMk id="3" creationId="{73D43B8D-C4F4-0235-5433-0E162AD35568}"/>
          </ac:spMkLst>
        </pc:spChg>
      </pc:sldChg>
      <pc:sldChg chg="modSp mod">
        <pc:chgData name="Kei Hakata" userId="ddaa36fd65bd30eb" providerId="LiveId" clId="{1F5CCA2F-9D58-4374-B5A4-18FB4E76CA97}" dt="2025-06-14T03:21:29.273" v="2566" actId="1076"/>
        <pc:sldMkLst>
          <pc:docMk/>
          <pc:sldMk cId="2605985760" sldId="520"/>
        </pc:sldMkLst>
        <pc:spChg chg="mod">
          <ac:chgData name="Kei Hakata" userId="ddaa36fd65bd30eb" providerId="LiveId" clId="{1F5CCA2F-9D58-4374-B5A4-18FB4E76CA97}" dt="2025-06-14T03:21:29.273" v="2566" actId="1076"/>
          <ac:spMkLst>
            <pc:docMk/>
            <pc:sldMk cId="2605985760" sldId="520"/>
            <ac:spMk id="20" creationId="{18D40EDC-F691-8DBA-ED9A-19C98E7D7DA9}"/>
          </ac:spMkLst>
        </pc:spChg>
      </pc:sldChg>
      <pc:sldChg chg="del">
        <pc:chgData name="Kei Hakata" userId="ddaa36fd65bd30eb" providerId="LiveId" clId="{1F5CCA2F-9D58-4374-B5A4-18FB4E76CA97}" dt="2025-06-14T02:00:07.074" v="981" actId="47"/>
        <pc:sldMkLst>
          <pc:docMk/>
          <pc:sldMk cId="3910094746" sldId="521"/>
        </pc:sldMkLst>
      </pc:sldChg>
      <pc:sldChg chg="modSp mod">
        <pc:chgData name="Kei Hakata" userId="ddaa36fd65bd30eb" providerId="LiveId" clId="{1F5CCA2F-9D58-4374-B5A4-18FB4E76CA97}" dt="2025-06-14T03:33:13.986" v="2780" actId="6549"/>
        <pc:sldMkLst>
          <pc:docMk/>
          <pc:sldMk cId="988319837" sldId="522"/>
        </pc:sldMkLst>
        <pc:spChg chg="mod">
          <ac:chgData name="Kei Hakata" userId="ddaa36fd65bd30eb" providerId="LiveId" clId="{1F5CCA2F-9D58-4374-B5A4-18FB4E76CA97}" dt="2025-06-14T03:33:13.986" v="2780" actId="6549"/>
          <ac:spMkLst>
            <pc:docMk/>
            <pc:sldMk cId="988319837" sldId="522"/>
            <ac:spMk id="3" creationId="{A538DF88-A3E3-FD1E-0F2C-CB71457C633F}"/>
          </ac:spMkLst>
        </pc:spChg>
      </pc:sldChg>
      <pc:sldChg chg="modSp mod">
        <pc:chgData name="Kei Hakata" userId="ddaa36fd65bd30eb" providerId="LiveId" clId="{1F5CCA2F-9D58-4374-B5A4-18FB4E76CA97}" dt="2025-06-14T09:49:04.200" v="4201" actId="1076"/>
        <pc:sldMkLst>
          <pc:docMk/>
          <pc:sldMk cId="3451735309" sldId="523"/>
        </pc:sldMkLst>
        <pc:spChg chg="mod">
          <ac:chgData name="Kei Hakata" userId="ddaa36fd65bd30eb" providerId="LiveId" clId="{1F5CCA2F-9D58-4374-B5A4-18FB4E76CA97}" dt="2025-06-14T09:49:04.200" v="4201" actId="1076"/>
          <ac:spMkLst>
            <pc:docMk/>
            <pc:sldMk cId="3451735309" sldId="523"/>
            <ac:spMk id="3" creationId="{489C8F5A-27D7-D12C-C76A-807D98AD4A60}"/>
          </ac:spMkLst>
        </pc:spChg>
        <pc:spChg chg="mod">
          <ac:chgData name="Kei Hakata" userId="ddaa36fd65bd30eb" providerId="LiveId" clId="{1F5CCA2F-9D58-4374-B5A4-18FB4E76CA97}" dt="2025-06-14T03:14:53.606" v="2416" actId="1076"/>
          <ac:spMkLst>
            <pc:docMk/>
            <pc:sldMk cId="3451735309" sldId="523"/>
            <ac:spMk id="10" creationId="{4BEE5D2B-9D1B-9572-7089-FDCB8B397F95}"/>
          </ac:spMkLst>
        </pc:spChg>
        <pc:picChg chg="mod">
          <ac:chgData name="Kei Hakata" userId="ddaa36fd65bd30eb" providerId="LiveId" clId="{1F5CCA2F-9D58-4374-B5A4-18FB4E76CA97}" dt="2025-06-14T03:14:50.097" v="2415" actId="1076"/>
          <ac:picMkLst>
            <pc:docMk/>
            <pc:sldMk cId="3451735309" sldId="523"/>
            <ac:picMk id="2050" creationId="{7C2770D9-2D5C-0381-A65B-E9923CADB33A}"/>
          </ac:picMkLst>
        </pc:picChg>
      </pc:sldChg>
      <pc:sldChg chg="modSp mod">
        <pc:chgData name="Kei Hakata" userId="ddaa36fd65bd30eb" providerId="LiveId" clId="{1F5CCA2F-9D58-4374-B5A4-18FB4E76CA97}" dt="2025-06-14T04:40:16.630" v="3343" actId="1076"/>
        <pc:sldMkLst>
          <pc:docMk/>
          <pc:sldMk cId="3608303412" sldId="524"/>
        </pc:sldMkLst>
        <pc:spChg chg="mod">
          <ac:chgData name="Kei Hakata" userId="ddaa36fd65bd30eb" providerId="LiveId" clId="{1F5CCA2F-9D58-4374-B5A4-18FB4E76CA97}" dt="2025-06-14T04:40:16.630" v="3343" actId="1076"/>
          <ac:spMkLst>
            <pc:docMk/>
            <pc:sldMk cId="3608303412" sldId="524"/>
            <ac:spMk id="3" creationId="{3D498677-D1A1-6790-99F7-44557E3B4CAB}"/>
          </ac:spMkLst>
        </pc:spChg>
      </pc:sldChg>
      <pc:sldChg chg="modSp mod">
        <pc:chgData name="Kei Hakata" userId="ddaa36fd65bd30eb" providerId="LiveId" clId="{1F5CCA2F-9D58-4374-B5A4-18FB4E76CA97}" dt="2025-06-14T01:26:52.956" v="684" actId="207"/>
        <pc:sldMkLst>
          <pc:docMk/>
          <pc:sldMk cId="799003524" sldId="525"/>
        </pc:sldMkLst>
        <pc:spChg chg="mod">
          <ac:chgData name="Kei Hakata" userId="ddaa36fd65bd30eb" providerId="LiveId" clId="{1F5CCA2F-9D58-4374-B5A4-18FB4E76CA97}" dt="2025-06-14T01:26:52.956" v="684" actId="207"/>
          <ac:spMkLst>
            <pc:docMk/>
            <pc:sldMk cId="799003524" sldId="525"/>
            <ac:spMk id="3" creationId="{D12FC8E7-A251-26A5-565C-17E518C08660}"/>
          </ac:spMkLst>
        </pc:spChg>
      </pc:sldChg>
      <pc:sldChg chg="addSp modSp mod">
        <pc:chgData name="Kei Hakata" userId="ddaa36fd65bd30eb" providerId="LiveId" clId="{1F5CCA2F-9D58-4374-B5A4-18FB4E76CA97}" dt="2025-06-14T04:37:41.529" v="3302" actId="20577"/>
        <pc:sldMkLst>
          <pc:docMk/>
          <pc:sldMk cId="527607669" sldId="526"/>
        </pc:sldMkLst>
        <pc:spChg chg="add">
          <ac:chgData name="Kei Hakata" userId="ddaa36fd65bd30eb" providerId="LiveId" clId="{1F5CCA2F-9D58-4374-B5A4-18FB4E76CA97}" dt="2025-06-14T04:37:07.504" v="3282"/>
          <ac:spMkLst>
            <pc:docMk/>
            <pc:sldMk cId="527607669" sldId="526"/>
            <ac:spMk id="2" creationId="{96FFBF9C-1599-BA64-6085-6D9145FCDA27}"/>
          </ac:spMkLst>
        </pc:spChg>
        <pc:spChg chg="mod">
          <ac:chgData name="Kei Hakata" userId="ddaa36fd65bd30eb" providerId="LiveId" clId="{1F5CCA2F-9D58-4374-B5A4-18FB4E76CA97}" dt="2025-06-14T04:37:41.529" v="3302" actId="20577"/>
          <ac:spMkLst>
            <pc:docMk/>
            <pc:sldMk cId="527607669" sldId="526"/>
            <ac:spMk id="3" creationId="{AFB3027B-3D3E-42E8-BAFF-CD2F0F291A76}"/>
          </ac:spMkLst>
        </pc:spChg>
        <pc:spChg chg="mod">
          <ac:chgData name="Kei Hakata" userId="ddaa36fd65bd30eb" providerId="LiveId" clId="{1F5CCA2F-9D58-4374-B5A4-18FB4E76CA97}" dt="2025-06-14T02:19:22.732" v="1303" actId="1076"/>
          <ac:spMkLst>
            <pc:docMk/>
            <pc:sldMk cId="527607669" sldId="526"/>
            <ac:spMk id="4" creationId="{7736DFCA-7F24-312A-C49E-BFF32C4729D9}"/>
          </ac:spMkLst>
        </pc:spChg>
        <pc:spChg chg="mod">
          <ac:chgData name="Kei Hakata" userId="ddaa36fd65bd30eb" providerId="LiveId" clId="{1F5CCA2F-9D58-4374-B5A4-18FB4E76CA97}" dt="2025-06-14T03:32:48.408" v="2772" actId="20577"/>
          <ac:spMkLst>
            <pc:docMk/>
            <pc:sldMk cId="527607669" sldId="526"/>
            <ac:spMk id="5" creationId="{F7DCD307-E81B-A5E4-DB19-860EEC2E31D0}"/>
          </ac:spMkLst>
        </pc:spChg>
        <pc:picChg chg="mod">
          <ac:chgData name="Kei Hakata" userId="ddaa36fd65bd30eb" providerId="LiveId" clId="{1F5CCA2F-9D58-4374-B5A4-18FB4E76CA97}" dt="2025-06-14T02:19:18.210" v="1302" actId="14100"/>
          <ac:picMkLst>
            <pc:docMk/>
            <pc:sldMk cId="527607669" sldId="526"/>
            <ac:picMk id="5122" creationId="{CEFC740C-8444-0BE5-5E25-96F88752F87E}"/>
          </ac:picMkLst>
        </pc:picChg>
        <pc:picChg chg="mod">
          <ac:chgData name="Kei Hakata" userId="ddaa36fd65bd30eb" providerId="LiveId" clId="{1F5CCA2F-9D58-4374-B5A4-18FB4E76CA97}" dt="2025-06-14T02:19:05.528" v="1299" actId="1076"/>
          <ac:picMkLst>
            <pc:docMk/>
            <pc:sldMk cId="527607669" sldId="526"/>
            <ac:picMk id="5124" creationId="{03670F5B-24C4-74A3-2175-7410994DBB97}"/>
          </ac:picMkLst>
        </pc:picChg>
      </pc:sldChg>
      <pc:sldChg chg="del">
        <pc:chgData name="Kei Hakata" userId="ddaa36fd65bd30eb" providerId="LiveId" clId="{1F5CCA2F-9D58-4374-B5A4-18FB4E76CA97}" dt="2025-06-14T02:27:24.175" v="1358" actId="47"/>
        <pc:sldMkLst>
          <pc:docMk/>
          <pc:sldMk cId="4095263603" sldId="527"/>
        </pc:sldMkLst>
      </pc:sldChg>
      <pc:sldChg chg="modSp mod">
        <pc:chgData name="Kei Hakata" userId="ddaa36fd65bd30eb" providerId="LiveId" clId="{1F5CCA2F-9D58-4374-B5A4-18FB4E76CA97}" dt="2025-06-14T08:19:15.788" v="3879" actId="14100"/>
        <pc:sldMkLst>
          <pc:docMk/>
          <pc:sldMk cId="3312130535" sldId="528"/>
        </pc:sldMkLst>
        <pc:spChg chg="mod">
          <ac:chgData name="Kei Hakata" userId="ddaa36fd65bd30eb" providerId="LiveId" clId="{1F5CCA2F-9D58-4374-B5A4-18FB4E76CA97}" dt="2025-06-14T08:19:15.788" v="3879" actId="14100"/>
          <ac:spMkLst>
            <pc:docMk/>
            <pc:sldMk cId="3312130535" sldId="528"/>
            <ac:spMk id="3" creationId="{7EA7D132-EC00-D837-0FB5-7D02BFF32E62}"/>
          </ac:spMkLst>
        </pc:spChg>
        <pc:spChg chg="mod">
          <ac:chgData name="Kei Hakata" userId="ddaa36fd65bd30eb" providerId="LiveId" clId="{1F5CCA2F-9D58-4374-B5A4-18FB4E76CA97}" dt="2025-06-14T05:37:32.876" v="3772" actId="1076"/>
          <ac:spMkLst>
            <pc:docMk/>
            <pc:sldMk cId="3312130535" sldId="528"/>
            <ac:spMk id="4" creationId="{305E059A-8777-AA16-2807-8E5269E30F1A}"/>
          </ac:spMkLst>
        </pc:spChg>
        <pc:picChg chg="mod">
          <ac:chgData name="Kei Hakata" userId="ddaa36fd65bd30eb" providerId="LiveId" clId="{1F5CCA2F-9D58-4374-B5A4-18FB4E76CA97}" dt="2025-06-14T05:37:28.424" v="3771" actId="1076"/>
          <ac:picMkLst>
            <pc:docMk/>
            <pc:sldMk cId="3312130535" sldId="528"/>
            <ac:picMk id="1026" creationId="{9A268ADC-1D0D-A252-D2C8-53B92B63DBE4}"/>
          </ac:picMkLst>
        </pc:picChg>
      </pc:sldChg>
      <pc:sldChg chg="modSp mod">
        <pc:chgData name="Kei Hakata" userId="ddaa36fd65bd30eb" providerId="LiveId" clId="{1F5CCA2F-9D58-4374-B5A4-18FB4E76CA97}" dt="2025-06-14T09:46:06.782" v="4199" actId="790"/>
        <pc:sldMkLst>
          <pc:docMk/>
          <pc:sldMk cId="4059409042" sldId="529"/>
        </pc:sldMkLst>
        <pc:spChg chg="mod">
          <ac:chgData name="Kei Hakata" userId="ddaa36fd65bd30eb" providerId="LiveId" clId="{1F5CCA2F-9D58-4374-B5A4-18FB4E76CA97}" dt="2025-06-14T09:46:06.782" v="4199" actId="790"/>
          <ac:spMkLst>
            <pc:docMk/>
            <pc:sldMk cId="4059409042" sldId="529"/>
            <ac:spMk id="2" creationId="{BB0AAE67-560B-8174-1958-85A8E35457D4}"/>
          </ac:spMkLst>
        </pc:spChg>
        <pc:spChg chg="mod">
          <ac:chgData name="Kei Hakata" userId="ddaa36fd65bd30eb" providerId="LiveId" clId="{1F5CCA2F-9D58-4374-B5A4-18FB4E76CA97}" dt="2025-06-14T09:46:06.782" v="4199" actId="790"/>
          <ac:spMkLst>
            <pc:docMk/>
            <pc:sldMk cId="4059409042" sldId="529"/>
            <ac:spMk id="3" creationId="{A4F66978-045F-B80E-7613-B06FBF5B8FE1}"/>
          </ac:spMkLst>
        </pc:spChg>
        <pc:spChg chg="mod">
          <ac:chgData name="Kei Hakata" userId="ddaa36fd65bd30eb" providerId="LiveId" clId="{1F5CCA2F-9D58-4374-B5A4-18FB4E76CA97}" dt="2025-06-14T09:46:06.782" v="4199" actId="790"/>
          <ac:spMkLst>
            <pc:docMk/>
            <pc:sldMk cId="4059409042" sldId="529"/>
            <ac:spMk id="10" creationId="{8AE2A7D3-75F5-A1DD-37AD-841861DBA1E3}"/>
          </ac:spMkLst>
        </pc:spChg>
        <pc:picChg chg="mod">
          <ac:chgData name="Kei Hakata" userId="ddaa36fd65bd30eb" providerId="LiveId" clId="{1F5CCA2F-9D58-4374-B5A4-18FB4E76CA97}" dt="2025-06-14T03:12:18.336" v="2389" actId="1076"/>
          <ac:picMkLst>
            <pc:docMk/>
            <pc:sldMk cId="4059409042" sldId="529"/>
            <ac:picMk id="7" creationId="{719B7498-1723-E8C8-87E7-E5F64D30CFC7}"/>
          </ac:picMkLst>
        </pc:picChg>
      </pc:sldChg>
      <pc:sldChg chg="addSp modSp add mod">
        <pc:chgData name="Kei Hakata" userId="ddaa36fd65bd30eb" providerId="LiveId" clId="{1F5CCA2F-9D58-4374-B5A4-18FB4E76CA97}" dt="2025-06-14T10:54:58.336" v="4418" actId="114"/>
        <pc:sldMkLst>
          <pc:docMk/>
          <pc:sldMk cId="3273696216" sldId="532"/>
        </pc:sldMkLst>
        <pc:spChg chg="mod">
          <ac:chgData name="Kei Hakata" userId="ddaa36fd65bd30eb" providerId="LiveId" clId="{1F5CCA2F-9D58-4374-B5A4-18FB4E76CA97}" dt="2025-06-14T10:54:58.336" v="4418" actId="114"/>
          <ac:spMkLst>
            <pc:docMk/>
            <pc:sldMk cId="3273696216" sldId="532"/>
            <ac:spMk id="3" creationId="{D3E8860C-6105-9997-71D8-0566F6B66A84}"/>
          </ac:spMkLst>
        </pc:spChg>
        <pc:picChg chg="add mod">
          <ac:chgData name="Kei Hakata" userId="ddaa36fd65bd30eb" providerId="LiveId" clId="{1F5CCA2F-9D58-4374-B5A4-18FB4E76CA97}" dt="2025-06-14T10:42:05.318" v="4407"/>
          <ac:picMkLst>
            <pc:docMk/>
            <pc:sldMk cId="3273696216" sldId="532"/>
            <ac:picMk id="2" creationId="{16719F24-9C0C-FD6B-2D8F-9A93F835CBD0}"/>
          </ac:picMkLst>
        </pc:picChg>
        <pc:picChg chg="mod ord">
          <ac:chgData name="Kei Hakata" userId="ddaa36fd65bd30eb" providerId="LiveId" clId="{1F5CCA2F-9D58-4374-B5A4-18FB4E76CA97}" dt="2025-06-14T10:43:26.484" v="4412" actId="14100"/>
          <ac:picMkLst>
            <pc:docMk/>
            <pc:sldMk cId="3273696216" sldId="532"/>
            <ac:picMk id="7" creationId="{F934E45B-CC49-9C42-AC30-63A0CC1F1968}"/>
          </ac:picMkLst>
        </pc:picChg>
      </pc:sldChg>
    </pc:docChg>
  </pc:docChgLst>
  <pc:docChgLst>
    <pc:chgData name="Kei Hakata" userId="ddaa36fd65bd30eb" providerId="LiveId" clId="{9BF90040-66A7-45AB-BDBD-83F21BD09F75}"/>
    <pc:docChg chg="custSel modSld">
      <pc:chgData name="Kei Hakata" userId="ddaa36fd65bd30eb" providerId="LiveId" clId="{9BF90040-66A7-45AB-BDBD-83F21BD09F75}" dt="2025-06-14T19:51:56.841" v="125" actId="207"/>
      <pc:docMkLst>
        <pc:docMk/>
      </pc:docMkLst>
      <pc:sldChg chg="modSp mod">
        <pc:chgData name="Kei Hakata" userId="ddaa36fd65bd30eb" providerId="LiveId" clId="{9BF90040-66A7-45AB-BDBD-83F21BD09F75}" dt="2025-06-14T19:51:38.929" v="123" actId="114"/>
        <pc:sldMkLst>
          <pc:docMk/>
          <pc:sldMk cId="3043916663" sldId="290"/>
        </pc:sldMkLst>
        <pc:spChg chg="mod">
          <ac:chgData name="Kei Hakata" userId="ddaa36fd65bd30eb" providerId="LiveId" clId="{9BF90040-66A7-45AB-BDBD-83F21BD09F75}" dt="2025-06-14T19:51:38.929" v="123" actId="114"/>
          <ac:spMkLst>
            <pc:docMk/>
            <pc:sldMk cId="3043916663" sldId="290"/>
            <ac:spMk id="3" creationId="{09A1076A-B50D-96A3-0E4A-BDBC465DA9EA}"/>
          </ac:spMkLst>
        </pc:spChg>
      </pc:sldChg>
      <pc:sldChg chg="modSp mod">
        <pc:chgData name="Kei Hakata" userId="ddaa36fd65bd30eb" providerId="LiveId" clId="{9BF90040-66A7-45AB-BDBD-83F21BD09F75}" dt="2025-06-14T18:19:18.031" v="122" actId="1076"/>
        <pc:sldMkLst>
          <pc:docMk/>
          <pc:sldMk cId="593087947" sldId="401"/>
        </pc:sldMkLst>
        <pc:spChg chg="mod">
          <ac:chgData name="Kei Hakata" userId="ddaa36fd65bd30eb" providerId="LiveId" clId="{9BF90040-66A7-45AB-BDBD-83F21BD09F75}" dt="2025-06-14T18:19:18.031" v="122" actId="1076"/>
          <ac:spMkLst>
            <pc:docMk/>
            <pc:sldMk cId="593087947" sldId="401"/>
            <ac:spMk id="3" creationId="{9D0A3DD2-AEF1-0058-F97D-685F6DD7FBAC}"/>
          </ac:spMkLst>
        </pc:spChg>
      </pc:sldChg>
      <pc:sldChg chg="modSp mod">
        <pc:chgData name="Kei Hakata" userId="ddaa36fd65bd30eb" providerId="LiveId" clId="{9BF90040-66A7-45AB-BDBD-83F21BD09F75}" dt="2025-06-14T19:51:56.841" v="125" actId="207"/>
        <pc:sldMkLst>
          <pc:docMk/>
          <pc:sldMk cId="635659849" sldId="445"/>
        </pc:sldMkLst>
        <pc:spChg chg="mod">
          <ac:chgData name="Kei Hakata" userId="ddaa36fd65bd30eb" providerId="LiveId" clId="{9BF90040-66A7-45AB-BDBD-83F21BD09F75}" dt="2025-06-14T19:51:56.841" v="125" actId="207"/>
          <ac:spMkLst>
            <pc:docMk/>
            <pc:sldMk cId="635659849" sldId="445"/>
            <ac:spMk id="3" creationId="{F0B95EE0-F2E5-F6C9-429C-9A6F8C03543E}"/>
          </ac:spMkLst>
        </pc:spChg>
      </pc:sldChg>
      <pc:sldChg chg="addSp delSp modSp mod">
        <pc:chgData name="Kei Hakata" userId="ddaa36fd65bd30eb" providerId="LiveId" clId="{9BF90040-66A7-45AB-BDBD-83F21BD09F75}" dt="2025-06-14T18:15:46.420" v="77" actId="1076"/>
        <pc:sldMkLst>
          <pc:docMk/>
          <pc:sldMk cId="3312130535" sldId="528"/>
        </pc:sldMkLst>
        <pc:spChg chg="mod">
          <ac:chgData name="Kei Hakata" userId="ddaa36fd65bd30eb" providerId="LiveId" clId="{9BF90040-66A7-45AB-BDBD-83F21BD09F75}" dt="2025-06-14T18:15:27.180" v="76" actId="14100"/>
          <ac:spMkLst>
            <pc:docMk/>
            <pc:sldMk cId="3312130535" sldId="528"/>
            <ac:spMk id="3" creationId="{7EA7D132-EC00-D837-0FB5-7D02BFF32E62}"/>
          </ac:spMkLst>
        </pc:spChg>
        <pc:spChg chg="mod">
          <ac:chgData name="Kei Hakata" userId="ddaa36fd65bd30eb" providerId="LiveId" clId="{9BF90040-66A7-45AB-BDBD-83F21BD09F75}" dt="2025-06-14T18:15:46.420" v="77" actId="1076"/>
          <ac:spMkLst>
            <pc:docMk/>
            <pc:sldMk cId="3312130535" sldId="528"/>
            <ac:spMk id="4" creationId="{305E059A-8777-AA16-2807-8E5269E30F1A}"/>
          </ac:spMkLst>
        </pc:spChg>
        <pc:picChg chg="add mod">
          <ac:chgData name="Kei Hakata" userId="ddaa36fd65bd30eb" providerId="LiveId" clId="{9BF90040-66A7-45AB-BDBD-83F21BD09F75}" dt="2025-06-14T18:13:53.455" v="16" actId="1076"/>
          <ac:picMkLst>
            <pc:docMk/>
            <pc:sldMk cId="3312130535" sldId="528"/>
            <ac:picMk id="2" creationId="{751D0A6E-A239-3056-9758-9525162AF711}"/>
          </ac:picMkLst>
        </pc:picChg>
        <pc:picChg chg="del">
          <ac:chgData name="Kei Hakata" userId="ddaa36fd65bd30eb" providerId="LiveId" clId="{9BF90040-66A7-45AB-BDBD-83F21BD09F75}" dt="2025-06-14T18:13:30.022" v="9" actId="478"/>
          <ac:picMkLst>
            <pc:docMk/>
            <pc:sldMk cId="3312130535" sldId="528"/>
            <ac:picMk id="1026" creationId="{9A268ADC-1D0D-A252-D2C8-53B92B63DBE4}"/>
          </ac:picMkLst>
        </pc:picChg>
      </pc:sldChg>
    </pc:docChg>
  </pc:docChgLst>
  <pc:docChgLst>
    <pc:chgData name="Kei Hakata" userId="ddaa36fd65bd30eb" providerId="LiveId" clId="{D03E7F0E-CD9B-46ED-A642-FFE4582FD61B}"/>
    <pc:docChg chg="undo custSel addSld delSld modSld">
      <pc:chgData name="Kei Hakata" userId="ddaa36fd65bd30eb" providerId="LiveId" clId="{D03E7F0E-CD9B-46ED-A642-FFE4582FD61B}" dt="2025-06-18T11:45:03.536" v="194" actId="20577"/>
      <pc:docMkLst>
        <pc:docMk/>
      </pc:docMkLst>
      <pc:sldChg chg="add del">
        <pc:chgData name="Kei Hakata" userId="ddaa36fd65bd30eb" providerId="LiveId" clId="{D03E7F0E-CD9B-46ED-A642-FFE4582FD61B}" dt="2025-06-17T15:57:03.838" v="181" actId="47"/>
        <pc:sldMkLst>
          <pc:docMk/>
          <pc:sldMk cId="1393042333" sldId="313"/>
        </pc:sldMkLst>
      </pc:sldChg>
      <pc:sldChg chg="modSp mod">
        <pc:chgData name="Kei Hakata" userId="ddaa36fd65bd30eb" providerId="LiveId" clId="{D03E7F0E-CD9B-46ED-A642-FFE4582FD61B}" dt="2025-06-18T11:45:03.536" v="194" actId="20577"/>
        <pc:sldMkLst>
          <pc:docMk/>
          <pc:sldMk cId="1270865415" sldId="325"/>
        </pc:sldMkLst>
        <pc:spChg chg="mod">
          <ac:chgData name="Kei Hakata" userId="ddaa36fd65bd30eb" providerId="LiveId" clId="{D03E7F0E-CD9B-46ED-A642-FFE4582FD61B}" dt="2025-06-18T11:45:03.536" v="194" actId="20577"/>
          <ac:spMkLst>
            <pc:docMk/>
            <pc:sldMk cId="1270865415" sldId="325"/>
            <ac:spMk id="3" creationId="{4F301C28-3F97-0BCF-391E-BD46941A04B7}"/>
          </ac:spMkLst>
        </pc:spChg>
      </pc:sldChg>
      <pc:sldChg chg="addSp delSp modSp new mod">
        <pc:chgData name="Kei Hakata" userId="ddaa36fd65bd30eb" providerId="LiveId" clId="{D03E7F0E-CD9B-46ED-A642-FFE4582FD61B}" dt="2025-06-16T08:47:29.959" v="178" actId="20577"/>
        <pc:sldMkLst>
          <pc:docMk/>
          <pc:sldMk cId="3618623830" sldId="533"/>
        </pc:sldMkLst>
        <pc:spChg chg="add mod">
          <ac:chgData name="Kei Hakata" userId="ddaa36fd65bd30eb" providerId="LiveId" clId="{D03E7F0E-CD9B-46ED-A642-FFE4582FD61B}" dt="2025-06-16T08:47:29.959" v="178" actId="20577"/>
          <ac:spMkLst>
            <pc:docMk/>
            <pc:sldMk cId="3618623830" sldId="533"/>
            <ac:spMk id="5" creationId="{8ABB593B-25A9-2D51-3013-F04D44DAA3AD}"/>
          </ac:spMkLst>
        </pc:spChg>
        <pc:spChg chg="add mod">
          <ac:chgData name="Kei Hakata" userId="ddaa36fd65bd30eb" providerId="LiveId" clId="{D03E7F0E-CD9B-46ED-A642-FFE4582FD61B}" dt="2025-06-16T08:47:07.976" v="172" actId="1076"/>
          <ac:spMkLst>
            <pc:docMk/>
            <pc:sldMk cId="3618623830" sldId="533"/>
            <ac:spMk id="6" creationId="{233469A5-C822-9615-24A4-DC56D3157958}"/>
          </ac:spMkLst>
        </pc:spChg>
        <pc:picChg chg="add mod modCrop">
          <ac:chgData name="Kei Hakata" userId="ddaa36fd65bd30eb" providerId="LiveId" clId="{D03E7F0E-CD9B-46ED-A642-FFE4582FD61B}" dt="2025-06-16T08:43:56.338" v="151" actId="1076"/>
          <ac:picMkLst>
            <pc:docMk/>
            <pc:sldMk cId="3618623830" sldId="533"/>
            <ac:picMk id="4" creationId="{2AC733B1-1673-8394-D448-5272C57A0339}"/>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A87446-7710-46B1-A15F-B59C4287D658}" type="doc">
      <dgm:prSet loTypeId="urn:microsoft.com/office/officeart/2005/8/layout/venn1" loCatId="relationship" qsTypeId="urn:microsoft.com/office/officeart/2005/8/quickstyle/simple3" qsCatId="simple" csTypeId="urn:microsoft.com/office/officeart/2005/8/colors/accent1_2" csCatId="accent1" phldr="1"/>
      <dgm:spPr/>
    </dgm:pt>
    <dgm:pt modelId="{FAE160D8-33E0-46DB-80DA-39A6701CC68D}">
      <dgm:prSet phldrT="[テキスト]" custT="1"/>
      <dgm:spPr/>
      <dgm:t>
        <a:bodyPr/>
        <a:lstStyle/>
        <a:p>
          <a:pPr marL="0" indent="0"/>
          <a:endParaRPr kumimoji="1" lang="ja-JP" altLang="en-US" sz="3600"/>
        </a:p>
      </dgm:t>
    </dgm:pt>
    <dgm:pt modelId="{CF02807A-C484-4184-9F7A-23EB642E3D5F}" type="parTrans" cxnId="{3743A3B2-DA34-4454-AF21-2931C7FC9BE5}">
      <dgm:prSet/>
      <dgm:spPr/>
      <dgm:t>
        <a:bodyPr/>
        <a:lstStyle/>
        <a:p>
          <a:endParaRPr kumimoji="1" lang="ja-JP" altLang="en-US"/>
        </a:p>
      </dgm:t>
    </dgm:pt>
    <dgm:pt modelId="{D112AB62-473C-44A6-B2D1-E0E536EB73A1}" type="sibTrans" cxnId="{3743A3B2-DA34-4454-AF21-2931C7FC9BE5}">
      <dgm:prSet/>
      <dgm:spPr/>
      <dgm:t>
        <a:bodyPr/>
        <a:lstStyle/>
        <a:p>
          <a:endParaRPr kumimoji="1" lang="ja-JP" altLang="en-US"/>
        </a:p>
      </dgm:t>
    </dgm:pt>
    <dgm:pt modelId="{89857408-D1D2-4AEA-864C-15A5CE9339B5}">
      <dgm:prSet phldrT="[テキスト]" custT="1"/>
      <dgm:spPr/>
      <dgm:t>
        <a:bodyPr/>
        <a:lstStyle/>
        <a:p>
          <a:pPr>
            <a:lnSpc>
              <a:spcPct val="60000"/>
            </a:lnSpc>
          </a:pPr>
          <a:endParaRPr kumimoji="1" lang="en-US" altLang="ja-JP" sz="3200">
            <a:solidFill>
              <a:schemeClr val="accent4">
                <a:lumMod val="75000"/>
              </a:schemeClr>
            </a:solidFill>
            <a:latin typeface="Times New Roman" panose="02020603050405020304" pitchFamily="18" charset="0"/>
            <a:ea typeface="游明朝" panose="02020400000000000000" pitchFamily="18" charset="-128"/>
            <a:cs typeface="Times New Roman" panose="02020603050405020304" pitchFamily="18" charset="0"/>
          </a:endParaRPr>
        </a:p>
      </dgm:t>
    </dgm:pt>
    <dgm:pt modelId="{603D0E3E-FBAA-4433-B6C3-EC8D20EB70A0}" type="parTrans" cxnId="{7199A4D9-4319-43E7-BB32-17D260D010B6}">
      <dgm:prSet/>
      <dgm:spPr/>
      <dgm:t>
        <a:bodyPr/>
        <a:lstStyle/>
        <a:p>
          <a:endParaRPr kumimoji="1" lang="ja-JP" altLang="en-US"/>
        </a:p>
      </dgm:t>
    </dgm:pt>
    <dgm:pt modelId="{7F61CC16-80D3-4FE1-A84A-F50927B57320}" type="sibTrans" cxnId="{7199A4D9-4319-43E7-BB32-17D260D010B6}">
      <dgm:prSet/>
      <dgm:spPr/>
      <dgm:t>
        <a:bodyPr/>
        <a:lstStyle/>
        <a:p>
          <a:endParaRPr kumimoji="1" lang="ja-JP" altLang="en-US"/>
        </a:p>
      </dgm:t>
    </dgm:pt>
    <dgm:pt modelId="{4F4A57DE-AB46-4AA2-AF70-7D246A23B123}" type="pres">
      <dgm:prSet presAssocID="{03A87446-7710-46B1-A15F-B59C4287D658}" presName="compositeShape" presStyleCnt="0">
        <dgm:presLayoutVars>
          <dgm:chMax val="7"/>
          <dgm:dir/>
          <dgm:resizeHandles val="exact"/>
        </dgm:presLayoutVars>
      </dgm:prSet>
      <dgm:spPr/>
    </dgm:pt>
    <dgm:pt modelId="{C6ADA44B-D649-4B60-826B-4E114AF15F33}" type="pres">
      <dgm:prSet presAssocID="{FAE160D8-33E0-46DB-80DA-39A6701CC68D}" presName="circ1" presStyleLbl="vennNode1" presStyleIdx="0" presStyleCnt="2" custLinFactNeighborX="65536" custLinFactNeighborY="-1270"/>
      <dgm:spPr/>
    </dgm:pt>
    <dgm:pt modelId="{13C6329C-53BA-411B-A99F-93AE0BA13DED}" type="pres">
      <dgm:prSet presAssocID="{FAE160D8-33E0-46DB-80DA-39A6701CC68D}" presName="circ1Tx" presStyleLbl="revTx" presStyleIdx="0" presStyleCnt="0">
        <dgm:presLayoutVars>
          <dgm:chMax val="0"/>
          <dgm:chPref val="0"/>
          <dgm:bulletEnabled val="1"/>
        </dgm:presLayoutVars>
      </dgm:prSet>
      <dgm:spPr/>
    </dgm:pt>
    <dgm:pt modelId="{32F785FC-73D8-4D5A-BA72-841CFE45184F}" type="pres">
      <dgm:prSet presAssocID="{89857408-D1D2-4AEA-864C-15A5CE9339B5}" presName="circ2" presStyleLbl="vennNode1" presStyleIdx="1" presStyleCnt="2" custLinFactNeighborX="-78666" custLinFactNeighborY="-1250"/>
      <dgm:spPr/>
    </dgm:pt>
    <dgm:pt modelId="{99C68936-C5D8-4CBF-BACC-006C56811A4F}" type="pres">
      <dgm:prSet presAssocID="{89857408-D1D2-4AEA-864C-15A5CE9339B5}" presName="circ2Tx" presStyleLbl="revTx" presStyleIdx="0" presStyleCnt="0">
        <dgm:presLayoutVars>
          <dgm:chMax val="0"/>
          <dgm:chPref val="0"/>
          <dgm:bulletEnabled val="1"/>
        </dgm:presLayoutVars>
      </dgm:prSet>
      <dgm:spPr/>
    </dgm:pt>
  </dgm:ptLst>
  <dgm:cxnLst>
    <dgm:cxn modelId="{48DEB112-A78B-43BC-91A1-07DD15582FC2}" type="presOf" srcId="{FAE160D8-33E0-46DB-80DA-39A6701CC68D}" destId="{13C6329C-53BA-411B-A99F-93AE0BA13DED}" srcOrd="1" destOrd="0" presId="urn:microsoft.com/office/officeart/2005/8/layout/venn1"/>
    <dgm:cxn modelId="{F09FEC56-1876-4580-ACBA-C1D2DAE48F73}" type="presOf" srcId="{FAE160D8-33E0-46DB-80DA-39A6701CC68D}" destId="{C6ADA44B-D649-4B60-826B-4E114AF15F33}" srcOrd="0" destOrd="0" presId="urn:microsoft.com/office/officeart/2005/8/layout/venn1"/>
    <dgm:cxn modelId="{9969B584-915B-4652-97A4-44CC78883351}" type="presOf" srcId="{03A87446-7710-46B1-A15F-B59C4287D658}" destId="{4F4A57DE-AB46-4AA2-AF70-7D246A23B123}" srcOrd="0" destOrd="0" presId="urn:microsoft.com/office/officeart/2005/8/layout/venn1"/>
    <dgm:cxn modelId="{6752B98C-7D45-4B9E-9ED2-9D9504E7520C}" type="presOf" srcId="{89857408-D1D2-4AEA-864C-15A5CE9339B5}" destId="{32F785FC-73D8-4D5A-BA72-841CFE45184F}" srcOrd="0" destOrd="0" presId="urn:microsoft.com/office/officeart/2005/8/layout/venn1"/>
    <dgm:cxn modelId="{3743A3B2-DA34-4454-AF21-2931C7FC9BE5}" srcId="{03A87446-7710-46B1-A15F-B59C4287D658}" destId="{FAE160D8-33E0-46DB-80DA-39A6701CC68D}" srcOrd="0" destOrd="0" parTransId="{CF02807A-C484-4184-9F7A-23EB642E3D5F}" sibTransId="{D112AB62-473C-44A6-B2D1-E0E536EB73A1}"/>
    <dgm:cxn modelId="{414594B6-42FD-4CE6-8FC0-D2D090632E56}" type="presOf" srcId="{89857408-D1D2-4AEA-864C-15A5CE9339B5}" destId="{99C68936-C5D8-4CBF-BACC-006C56811A4F}" srcOrd="1" destOrd="0" presId="urn:microsoft.com/office/officeart/2005/8/layout/venn1"/>
    <dgm:cxn modelId="{7199A4D9-4319-43E7-BB32-17D260D010B6}" srcId="{03A87446-7710-46B1-A15F-B59C4287D658}" destId="{89857408-D1D2-4AEA-864C-15A5CE9339B5}" srcOrd="1" destOrd="0" parTransId="{603D0E3E-FBAA-4433-B6C3-EC8D20EB70A0}" sibTransId="{7F61CC16-80D3-4FE1-A84A-F50927B57320}"/>
    <dgm:cxn modelId="{E7E5E7E7-37A7-4C1F-A5C4-703CB8B7A7FA}" type="presParOf" srcId="{4F4A57DE-AB46-4AA2-AF70-7D246A23B123}" destId="{C6ADA44B-D649-4B60-826B-4E114AF15F33}" srcOrd="0" destOrd="0" presId="urn:microsoft.com/office/officeart/2005/8/layout/venn1"/>
    <dgm:cxn modelId="{5379444E-DF4A-4437-AA43-F1EFED4FB6B5}" type="presParOf" srcId="{4F4A57DE-AB46-4AA2-AF70-7D246A23B123}" destId="{13C6329C-53BA-411B-A99F-93AE0BA13DED}" srcOrd="1" destOrd="0" presId="urn:microsoft.com/office/officeart/2005/8/layout/venn1"/>
    <dgm:cxn modelId="{18A20FE0-27E8-444C-B0DA-11206EDFC6F5}" type="presParOf" srcId="{4F4A57DE-AB46-4AA2-AF70-7D246A23B123}" destId="{32F785FC-73D8-4D5A-BA72-841CFE45184F}" srcOrd="2" destOrd="0" presId="urn:microsoft.com/office/officeart/2005/8/layout/venn1"/>
    <dgm:cxn modelId="{93CD5F33-D6D2-4CEC-97C2-91A3EC5560A0}" type="presParOf" srcId="{4F4A57DE-AB46-4AA2-AF70-7D246A23B123}" destId="{99C68936-C5D8-4CBF-BACC-006C56811A4F}" srcOrd="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ADA44B-D649-4B60-826B-4E114AF15F33}">
      <dsp:nvSpPr>
        <dsp:cNvPr id="0" name=""/>
        <dsp:cNvSpPr/>
      </dsp:nvSpPr>
      <dsp:spPr>
        <a:xfrm>
          <a:off x="2609488" y="452376"/>
          <a:ext cx="3749801" cy="3749801"/>
        </a:xfrm>
        <a:prstGeom prst="ellipse">
          <a:avLst/>
        </a:prstGeom>
        <a:gradFill rotWithShape="0">
          <a:gsLst>
            <a:gs pos="0">
              <a:schemeClr val="accent1">
                <a:alpha val="50000"/>
                <a:hueOff val="0"/>
                <a:satOff val="0"/>
                <a:lumOff val="0"/>
                <a:alphaOff val="0"/>
                <a:lumMod val="110000"/>
                <a:satMod val="105000"/>
                <a:tint val="67000"/>
              </a:schemeClr>
            </a:gs>
            <a:gs pos="50000">
              <a:schemeClr val="accent1">
                <a:alpha val="50000"/>
                <a:hueOff val="0"/>
                <a:satOff val="0"/>
                <a:lumOff val="0"/>
                <a:alphaOff val="0"/>
                <a:lumMod val="105000"/>
                <a:satMod val="103000"/>
                <a:tint val="73000"/>
              </a:schemeClr>
            </a:gs>
            <a:gs pos="100000">
              <a:schemeClr val="accen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kumimoji="1" lang="ja-JP" altLang="en-US" sz="3600" kern="1200"/>
        </a:p>
      </dsp:txBody>
      <dsp:txXfrm>
        <a:off x="3133109" y="894558"/>
        <a:ext cx="2162047" cy="2865437"/>
      </dsp:txXfrm>
    </dsp:sp>
    <dsp:sp modelId="{32F785FC-73D8-4D5A-BA72-841CFE45184F}">
      <dsp:nvSpPr>
        <dsp:cNvPr id="0" name=""/>
        <dsp:cNvSpPr/>
      </dsp:nvSpPr>
      <dsp:spPr>
        <a:xfrm>
          <a:off x="0" y="453126"/>
          <a:ext cx="3749801" cy="3749801"/>
        </a:xfrm>
        <a:prstGeom prst="ellipse">
          <a:avLst/>
        </a:prstGeom>
        <a:gradFill rotWithShape="0">
          <a:gsLst>
            <a:gs pos="0">
              <a:schemeClr val="accent1">
                <a:alpha val="50000"/>
                <a:hueOff val="0"/>
                <a:satOff val="0"/>
                <a:lumOff val="0"/>
                <a:alphaOff val="0"/>
                <a:lumMod val="110000"/>
                <a:satMod val="105000"/>
                <a:tint val="67000"/>
              </a:schemeClr>
            </a:gs>
            <a:gs pos="50000">
              <a:schemeClr val="accent1">
                <a:alpha val="50000"/>
                <a:hueOff val="0"/>
                <a:satOff val="0"/>
                <a:lumOff val="0"/>
                <a:alphaOff val="0"/>
                <a:lumMod val="105000"/>
                <a:satMod val="103000"/>
                <a:tint val="73000"/>
              </a:schemeClr>
            </a:gs>
            <a:gs pos="100000">
              <a:schemeClr val="accen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22400">
            <a:lnSpc>
              <a:spcPct val="60000"/>
            </a:lnSpc>
            <a:spcBef>
              <a:spcPct val="0"/>
            </a:spcBef>
            <a:spcAft>
              <a:spcPct val="35000"/>
            </a:spcAft>
            <a:buNone/>
          </a:pPr>
          <a:endParaRPr kumimoji="1" lang="en-US" altLang="ja-JP" sz="3200" kern="1200">
            <a:solidFill>
              <a:schemeClr val="accent4">
                <a:lumMod val="75000"/>
              </a:schemeClr>
            </a:solidFill>
            <a:latin typeface="Times New Roman" panose="02020603050405020304" pitchFamily="18" charset="0"/>
            <a:ea typeface="游明朝" panose="02020400000000000000" pitchFamily="18" charset="-128"/>
            <a:cs typeface="Times New Roman" panose="02020603050405020304" pitchFamily="18" charset="0"/>
          </a:endParaRPr>
        </a:p>
      </dsp:txBody>
      <dsp:txXfrm>
        <a:off x="1064132" y="895308"/>
        <a:ext cx="2162047" cy="2865437"/>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FB2130-1BB7-2F05-DD19-2201FFFBBDA4}"/>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endParaRPr kumimoji="1" lang="fr-FR"/>
          </a:p>
        </p:txBody>
      </p:sp>
      <p:sp>
        <p:nvSpPr>
          <p:cNvPr id="3" name="字幕 2">
            <a:extLst>
              <a:ext uri="{FF2B5EF4-FFF2-40B4-BE49-F238E27FC236}">
                <a16:creationId xmlns:a16="http://schemas.microsoft.com/office/drawing/2014/main" id="{19FE7B7F-CECB-25C2-6044-31CCC2FFC3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endParaRPr kumimoji="1" lang="fr-FR"/>
          </a:p>
        </p:txBody>
      </p:sp>
      <p:sp>
        <p:nvSpPr>
          <p:cNvPr id="4" name="日付プレースホルダー 3">
            <a:extLst>
              <a:ext uri="{FF2B5EF4-FFF2-40B4-BE49-F238E27FC236}">
                <a16:creationId xmlns:a16="http://schemas.microsoft.com/office/drawing/2014/main" id="{486CB8BF-EF1C-47A4-35BE-3D592F66E2B9}"/>
              </a:ext>
            </a:extLst>
          </p:cNvPr>
          <p:cNvSpPr>
            <a:spLocks noGrp="1"/>
          </p:cNvSpPr>
          <p:nvPr>
            <p:ph type="dt" sz="half" idx="10"/>
          </p:nvPr>
        </p:nvSpPr>
        <p:spPr/>
        <p:txBody>
          <a:bodyPr/>
          <a:lstStyle/>
          <a:p>
            <a:fld id="{66E68DB3-A81D-4965-BAEE-5F6F4AA14C9E}" type="datetimeFigureOut">
              <a:rPr kumimoji="1" lang="fr-FR" smtClean="0"/>
              <a:t>18/06/2025</a:t>
            </a:fld>
            <a:endParaRPr kumimoji="1" lang="fr-FR"/>
          </a:p>
        </p:txBody>
      </p:sp>
      <p:sp>
        <p:nvSpPr>
          <p:cNvPr id="5" name="フッター プレースホルダー 4">
            <a:extLst>
              <a:ext uri="{FF2B5EF4-FFF2-40B4-BE49-F238E27FC236}">
                <a16:creationId xmlns:a16="http://schemas.microsoft.com/office/drawing/2014/main" id="{6BC20FB4-F054-86F2-28E1-65AEDEF81874}"/>
              </a:ext>
            </a:extLst>
          </p:cNvPr>
          <p:cNvSpPr>
            <a:spLocks noGrp="1"/>
          </p:cNvSpPr>
          <p:nvPr>
            <p:ph type="ftr" sz="quarter" idx="11"/>
          </p:nvPr>
        </p:nvSpPr>
        <p:spPr/>
        <p:txBody>
          <a:bodyPr/>
          <a:lstStyle/>
          <a:p>
            <a:endParaRPr kumimoji="1" lang="fr-FR"/>
          </a:p>
        </p:txBody>
      </p:sp>
      <p:sp>
        <p:nvSpPr>
          <p:cNvPr id="6" name="スライド番号プレースホルダー 5">
            <a:extLst>
              <a:ext uri="{FF2B5EF4-FFF2-40B4-BE49-F238E27FC236}">
                <a16:creationId xmlns:a16="http://schemas.microsoft.com/office/drawing/2014/main" id="{F0E9B7F8-959A-8F24-B357-1CDDE2DC5B48}"/>
              </a:ext>
            </a:extLst>
          </p:cNvPr>
          <p:cNvSpPr>
            <a:spLocks noGrp="1"/>
          </p:cNvSpPr>
          <p:nvPr>
            <p:ph type="sldNum" sz="quarter" idx="12"/>
          </p:nvPr>
        </p:nvSpPr>
        <p:spPr/>
        <p:txBody>
          <a:bodyPr/>
          <a:lstStyle/>
          <a:p>
            <a:fld id="{6190BB3E-2608-4822-9D9A-9F715DA7B69A}" type="slidenum">
              <a:rPr kumimoji="1" lang="fr-FR" smtClean="0"/>
              <a:t>‹#›</a:t>
            </a:fld>
            <a:endParaRPr kumimoji="1" lang="fr-FR"/>
          </a:p>
        </p:txBody>
      </p:sp>
    </p:spTree>
    <p:extLst>
      <p:ext uri="{BB962C8B-B14F-4D97-AF65-F5344CB8AC3E}">
        <p14:creationId xmlns:p14="http://schemas.microsoft.com/office/powerpoint/2010/main" val="2000996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06B6F01-C6B5-C6D9-8CA7-696F5066E4B4}"/>
              </a:ext>
            </a:extLst>
          </p:cNvPr>
          <p:cNvSpPr>
            <a:spLocks noGrp="1"/>
          </p:cNvSpPr>
          <p:nvPr>
            <p:ph type="title"/>
          </p:nvPr>
        </p:nvSpPr>
        <p:spPr/>
        <p:txBody>
          <a:bodyPr/>
          <a:lstStyle/>
          <a:p>
            <a:r>
              <a:rPr kumimoji="1" lang="ja-JP" altLang="en-US"/>
              <a:t>マスター タイトルの書式設定</a:t>
            </a:r>
            <a:endParaRPr kumimoji="1" lang="fr-FR"/>
          </a:p>
        </p:txBody>
      </p:sp>
      <p:sp>
        <p:nvSpPr>
          <p:cNvPr id="3" name="縦書きテキスト プレースホルダー 2">
            <a:extLst>
              <a:ext uri="{FF2B5EF4-FFF2-40B4-BE49-F238E27FC236}">
                <a16:creationId xmlns:a16="http://schemas.microsoft.com/office/drawing/2014/main" id="{C83DF208-D098-2A66-FB71-35AA95808DCF}"/>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fr-FR"/>
          </a:p>
        </p:txBody>
      </p:sp>
      <p:sp>
        <p:nvSpPr>
          <p:cNvPr id="4" name="日付プレースホルダー 3">
            <a:extLst>
              <a:ext uri="{FF2B5EF4-FFF2-40B4-BE49-F238E27FC236}">
                <a16:creationId xmlns:a16="http://schemas.microsoft.com/office/drawing/2014/main" id="{F4C30E9C-30DE-8559-F846-A6956713ACD9}"/>
              </a:ext>
            </a:extLst>
          </p:cNvPr>
          <p:cNvSpPr>
            <a:spLocks noGrp="1"/>
          </p:cNvSpPr>
          <p:nvPr>
            <p:ph type="dt" sz="half" idx="10"/>
          </p:nvPr>
        </p:nvSpPr>
        <p:spPr/>
        <p:txBody>
          <a:bodyPr/>
          <a:lstStyle/>
          <a:p>
            <a:fld id="{66E68DB3-A81D-4965-BAEE-5F6F4AA14C9E}" type="datetimeFigureOut">
              <a:rPr kumimoji="1" lang="fr-FR" smtClean="0"/>
              <a:t>18/06/2025</a:t>
            </a:fld>
            <a:endParaRPr kumimoji="1" lang="fr-FR"/>
          </a:p>
        </p:txBody>
      </p:sp>
      <p:sp>
        <p:nvSpPr>
          <p:cNvPr id="5" name="フッター プレースホルダー 4">
            <a:extLst>
              <a:ext uri="{FF2B5EF4-FFF2-40B4-BE49-F238E27FC236}">
                <a16:creationId xmlns:a16="http://schemas.microsoft.com/office/drawing/2014/main" id="{539A737F-C78A-9653-DDCB-8A72DA8C2665}"/>
              </a:ext>
            </a:extLst>
          </p:cNvPr>
          <p:cNvSpPr>
            <a:spLocks noGrp="1"/>
          </p:cNvSpPr>
          <p:nvPr>
            <p:ph type="ftr" sz="quarter" idx="11"/>
          </p:nvPr>
        </p:nvSpPr>
        <p:spPr/>
        <p:txBody>
          <a:bodyPr/>
          <a:lstStyle/>
          <a:p>
            <a:endParaRPr kumimoji="1" lang="fr-FR"/>
          </a:p>
        </p:txBody>
      </p:sp>
      <p:sp>
        <p:nvSpPr>
          <p:cNvPr id="6" name="スライド番号プレースホルダー 5">
            <a:extLst>
              <a:ext uri="{FF2B5EF4-FFF2-40B4-BE49-F238E27FC236}">
                <a16:creationId xmlns:a16="http://schemas.microsoft.com/office/drawing/2014/main" id="{9C40CCC4-3321-7E99-075A-F541752CF135}"/>
              </a:ext>
            </a:extLst>
          </p:cNvPr>
          <p:cNvSpPr>
            <a:spLocks noGrp="1"/>
          </p:cNvSpPr>
          <p:nvPr>
            <p:ph type="sldNum" sz="quarter" idx="12"/>
          </p:nvPr>
        </p:nvSpPr>
        <p:spPr/>
        <p:txBody>
          <a:bodyPr/>
          <a:lstStyle/>
          <a:p>
            <a:fld id="{6190BB3E-2608-4822-9D9A-9F715DA7B69A}" type="slidenum">
              <a:rPr kumimoji="1" lang="fr-FR" smtClean="0"/>
              <a:t>‹#›</a:t>
            </a:fld>
            <a:endParaRPr kumimoji="1" lang="fr-FR"/>
          </a:p>
        </p:txBody>
      </p:sp>
    </p:spTree>
    <p:extLst>
      <p:ext uri="{BB962C8B-B14F-4D97-AF65-F5344CB8AC3E}">
        <p14:creationId xmlns:p14="http://schemas.microsoft.com/office/powerpoint/2010/main" val="1247632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03132A42-8C64-6DEA-710F-B01A98C41C3D}"/>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endParaRPr kumimoji="1" lang="fr-FR"/>
          </a:p>
        </p:txBody>
      </p:sp>
      <p:sp>
        <p:nvSpPr>
          <p:cNvPr id="3" name="縦書きテキスト プレースホルダー 2">
            <a:extLst>
              <a:ext uri="{FF2B5EF4-FFF2-40B4-BE49-F238E27FC236}">
                <a16:creationId xmlns:a16="http://schemas.microsoft.com/office/drawing/2014/main" id="{14367958-D695-C42C-401C-6D2A647B3DDD}"/>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fr-FR"/>
          </a:p>
        </p:txBody>
      </p:sp>
      <p:sp>
        <p:nvSpPr>
          <p:cNvPr id="4" name="日付プレースホルダー 3">
            <a:extLst>
              <a:ext uri="{FF2B5EF4-FFF2-40B4-BE49-F238E27FC236}">
                <a16:creationId xmlns:a16="http://schemas.microsoft.com/office/drawing/2014/main" id="{552ED56E-EA31-6658-8D66-834A694B54CE}"/>
              </a:ext>
            </a:extLst>
          </p:cNvPr>
          <p:cNvSpPr>
            <a:spLocks noGrp="1"/>
          </p:cNvSpPr>
          <p:nvPr>
            <p:ph type="dt" sz="half" idx="10"/>
          </p:nvPr>
        </p:nvSpPr>
        <p:spPr/>
        <p:txBody>
          <a:bodyPr/>
          <a:lstStyle/>
          <a:p>
            <a:fld id="{66E68DB3-A81D-4965-BAEE-5F6F4AA14C9E}" type="datetimeFigureOut">
              <a:rPr kumimoji="1" lang="fr-FR" smtClean="0"/>
              <a:t>18/06/2025</a:t>
            </a:fld>
            <a:endParaRPr kumimoji="1" lang="fr-FR"/>
          </a:p>
        </p:txBody>
      </p:sp>
      <p:sp>
        <p:nvSpPr>
          <p:cNvPr id="5" name="フッター プレースホルダー 4">
            <a:extLst>
              <a:ext uri="{FF2B5EF4-FFF2-40B4-BE49-F238E27FC236}">
                <a16:creationId xmlns:a16="http://schemas.microsoft.com/office/drawing/2014/main" id="{9B733B24-BFA0-ACE3-520E-FDA72DCA53EB}"/>
              </a:ext>
            </a:extLst>
          </p:cNvPr>
          <p:cNvSpPr>
            <a:spLocks noGrp="1"/>
          </p:cNvSpPr>
          <p:nvPr>
            <p:ph type="ftr" sz="quarter" idx="11"/>
          </p:nvPr>
        </p:nvSpPr>
        <p:spPr/>
        <p:txBody>
          <a:bodyPr/>
          <a:lstStyle/>
          <a:p>
            <a:endParaRPr kumimoji="1" lang="fr-FR"/>
          </a:p>
        </p:txBody>
      </p:sp>
      <p:sp>
        <p:nvSpPr>
          <p:cNvPr id="6" name="スライド番号プレースホルダー 5">
            <a:extLst>
              <a:ext uri="{FF2B5EF4-FFF2-40B4-BE49-F238E27FC236}">
                <a16:creationId xmlns:a16="http://schemas.microsoft.com/office/drawing/2014/main" id="{0C10CB90-2168-9CF5-C10E-654048F31746}"/>
              </a:ext>
            </a:extLst>
          </p:cNvPr>
          <p:cNvSpPr>
            <a:spLocks noGrp="1"/>
          </p:cNvSpPr>
          <p:nvPr>
            <p:ph type="sldNum" sz="quarter" idx="12"/>
          </p:nvPr>
        </p:nvSpPr>
        <p:spPr/>
        <p:txBody>
          <a:bodyPr/>
          <a:lstStyle/>
          <a:p>
            <a:fld id="{6190BB3E-2608-4822-9D9A-9F715DA7B69A}" type="slidenum">
              <a:rPr kumimoji="1" lang="fr-FR" smtClean="0"/>
              <a:t>‹#›</a:t>
            </a:fld>
            <a:endParaRPr kumimoji="1" lang="fr-FR"/>
          </a:p>
        </p:txBody>
      </p:sp>
    </p:spTree>
    <p:extLst>
      <p:ext uri="{BB962C8B-B14F-4D97-AF65-F5344CB8AC3E}">
        <p14:creationId xmlns:p14="http://schemas.microsoft.com/office/powerpoint/2010/main" val="2363126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174E37-08CC-C33C-6AF1-86DE0F91C1DD}"/>
              </a:ext>
            </a:extLst>
          </p:cNvPr>
          <p:cNvSpPr>
            <a:spLocks noGrp="1"/>
          </p:cNvSpPr>
          <p:nvPr>
            <p:ph type="title"/>
          </p:nvPr>
        </p:nvSpPr>
        <p:spPr/>
        <p:txBody>
          <a:bodyPr/>
          <a:lstStyle/>
          <a:p>
            <a:r>
              <a:rPr kumimoji="1" lang="ja-JP" altLang="en-US"/>
              <a:t>マスター タイトルの書式設定</a:t>
            </a:r>
            <a:endParaRPr kumimoji="1" lang="fr-FR"/>
          </a:p>
        </p:txBody>
      </p:sp>
      <p:sp>
        <p:nvSpPr>
          <p:cNvPr id="3" name="コンテンツ プレースホルダー 2">
            <a:extLst>
              <a:ext uri="{FF2B5EF4-FFF2-40B4-BE49-F238E27FC236}">
                <a16:creationId xmlns:a16="http://schemas.microsoft.com/office/drawing/2014/main" id="{2DEB1465-0A83-A8D0-732D-80D095070665}"/>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fr-FR"/>
          </a:p>
        </p:txBody>
      </p:sp>
      <p:sp>
        <p:nvSpPr>
          <p:cNvPr id="4" name="日付プレースホルダー 3">
            <a:extLst>
              <a:ext uri="{FF2B5EF4-FFF2-40B4-BE49-F238E27FC236}">
                <a16:creationId xmlns:a16="http://schemas.microsoft.com/office/drawing/2014/main" id="{16A6EF7D-B617-8F7A-C442-CDBC556534B3}"/>
              </a:ext>
            </a:extLst>
          </p:cNvPr>
          <p:cNvSpPr>
            <a:spLocks noGrp="1"/>
          </p:cNvSpPr>
          <p:nvPr>
            <p:ph type="dt" sz="half" idx="10"/>
          </p:nvPr>
        </p:nvSpPr>
        <p:spPr/>
        <p:txBody>
          <a:bodyPr/>
          <a:lstStyle/>
          <a:p>
            <a:fld id="{66E68DB3-A81D-4965-BAEE-5F6F4AA14C9E}" type="datetimeFigureOut">
              <a:rPr kumimoji="1" lang="fr-FR" smtClean="0"/>
              <a:t>18/06/2025</a:t>
            </a:fld>
            <a:endParaRPr kumimoji="1" lang="fr-FR"/>
          </a:p>
        </p:txBody>
      </p:sp>
      <p:sp>
        <p:nvSpPr>
          <p:cNvPr id="5" name="フッター プレースホルダー 4">
            <a:extLst>
              <a:ext uri="{FF2B5EF4-FFF2-40B4-BE49-F238E27FC236}">
                <a16:creationId xmlns:a16="http://schemas.microsoft.com/office/drawing/2014/main" id="{3153FF74-9388-39D4-C84A-8F29DFC540E4}"/>
              </a:ext>
            </a:extLst>
          </p:cNvPr>
          <p:cNvSpPr>
            <a:spLocks noGrp="1"/>
          </p:cNvSpPr>
          <p:nvPr>
            <p:ph type="ftr" sz="quarter" idx="11"/>
          </p:nvPr>
        </p:nvSpPr>
        <p:spPr/>
        <p:txBody>
          <a:bodyPr/>
          <a:lstStyle/>
          <a:p>
            <a:endParaRPr kumimoji="1" lang="fr-FR"/>
          </a:p>
        </p:txBody>
      </p:sp>
      <p:sp>
        <p:nvSpPr>
          <p:cNvPr id="6" name="スライド番号プレースホルダー 5">
            <a:extLst>
              <a:ext uri="{FF2B5EF4-FFF2-40B4-BE49-F238E27FC236}">
                <a16:creationId xmlns:a16="http://schemas.microsoft.com/office/drawing/2014/main" id="{7BE9B7A3-9A59-BCA4-75B3-E4C2DC634971}"/>
              </a:ext>
            </a:extLst>
          </p:cNvPr>
          <p:cNvSpPr>
            <a:spLocks noGrp="1"/>
          </p:cNvSpPr>
          <p:nvPr>
            <p:ph type="sldNum" sz="quarter" idx="12"/>
          </p:nvPr>
        </p:nvSpPr>
        <p:spPr/>
        <p:txBody>
          <a:bodyPr/>
          <a:lstStyle/>
          <a:p>
            <a:fld id="{6190BB3E-2608-4822-9D9A-9F715DA7B69A}" type="slidenum">
              <a:rPr kumimoji="1" lang="fr-FR" smtClean="0"/>
              <a:t>‹#›</a:t>
            </a:fld>
            <a:endParaRPr kumimoji="1" lang="fr-FR"/>
          </a:p>
        </p:txBody>
      </p:sp>
    </p:spTree>
    <p:extLst>
      <p:ext uri="{BB962C8B-B14F-4D97-AF65-F5344CB8AC3E}">
        <p14:creationId xmlns:p14="http://schemas.microsoft.com/office/powerpoint/2010/main" val="1873636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3BEFFC9-4190-E47A-AC8E-6207C6A65D1D}"/>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endParaRPr kumimoji="1" lang="fr-FR"/>
          </a:p>
        </p:txBody>
      </p:sp>
      <p:sp>
        <p:nvSpPr>
          <p:cNvPr id="3" name="テキスト プレースホルダー 2">
            <a:extLst>
              <a:ext uri="{FF2B5EF4-FFF2-40B4-BE49-F238E27FC236}">
                <a16:creationId xmlns:a16="http://schemas.microsoft.com/office/drawing/2014/main" id="{5049B5B9-58D5-2C8E-E5E8-A6E683FF6F0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E6DD626D-948B-BEE2-2AA5-C1BB3AE13195}"/>
              </a:ext>
            </a:extLst>
          </p:cNvPr>
          <p:cNvSpPr>
            <a:spLocks noGrp="1"/>
          </p:cNvSpPr>
          <p:nvPr>
            <p:ph type="dt" sz="half" idx="10"/>
          </p:nvPr>
        </p:nvSpPr>
        <p:spPr/>
        <p:txBody>
          <a:bodyPr/>
          <a:lstStyle/>
          <a:p>
            <a:fld id="{66E68DB3-A81D-4965-BAEE-5F6F4AA14C9E}" type="datetimeFigureOut">
              <a:rPr kumimoji="1" lang="fr-FR" smtClean="0"/>
              <a:t>18/06/2025</a:t>
            </a:fld>
            <a:endParaRPr kumimoji="1" lang="fr-FR"/>
          </a:p>
        </p:txBody>
      </p:sp>
      <p:sp>
        <p:nvSpPr>
          <p:cNvPr id="5" name="フッター プレースホルダー 4">
            <a:extLst>
              <a:ext uri="{FF2B5EF4-FFF2-40B4-BE49-F238E27FC236}">
                <a16:creationId xmlns:a16="http://schemas.microsoft.com/office/drawing/2014/main" id="{85437C20-BF2B-91D5-3300-678C397D1F66}"/>
              </a:ext>
            </a:extLst>
          </p:cNvPr>
          <p:cNvSpPr>
            <a:spLocks noGrp="1"/>
          </p:cNvSpPr>
          <p:nvPr>
            <p:ph type="ftr" sz="quarter" idx="11"/>
          </p:nvPr>
        </p:nvSpPr>
        <p:spPr/>
        <p:txBody>
          <a:bodyPr/>
          <a:lstStyle/>
          <a:p>
            <a:endParaRPr kumimoji="1" lang="fr-FR"/>
          </a:p>
        </p:txBody>
      </p:sp>
      <p:sp>
        <p:nvSpPr>
          <p:cNvPr id="6" name="スライド番号プレースホルダー 5">
            <a:extLst>
              <a:ext uri="{FF2B5EF4-FFF2-40B4-BE49-F238E27FC236}">
                <a16:creationId xmlns:a16="http://schemas.microsoft.com/office/drawing/2014/main" id="{42B96087-660D-EDCC-4A4A-E73E0D2FF436}"/>
              </a:ext>
            </a:extLst>
          </p:cNvPr>
          <p:cNvSpPr>
            <a:spLocks noGrp="1"/>
          </p:cNvSpPr>
          <p:nvPr>
            <p:ph type="sldNum" sz="quarter" idx="12"/>
          </p:nvPr>
        </p:nvSpPr>
        <p:spPr/>
        <p:txBody>
          <a:bodyPr/>
          <a:lstStyle/>
          <a:p>
            <a:fld id="{6190BB3E-2608-4822-9D9A-9F715DA7B69A}" type="slidenum">
              <a:rPr kumimoji="1" lang="fr-FR" smtClean="0"/>
              <a:t>‹#›</a:t>
            </a:fld>
            <a:endParaRPr kumimoji="1" lang="fr-FR"/>
          </a:p>
        </p:txBody>
      </p:sp>
    </p:spTree>
    <p:extLst>
      <p:ext uri="{BB962C8B-B14F-4D97-AF65-F5344CB8AC3E}">
        <p14:creationId xmlns:p14="http://schemas.microsoft.com/office/powerpoint/2010/main" val="1602570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73F5EC-43D7-823C-3B54-A9061B448E81}"/>
              </a:ext>
            </a:extLst>
          </p:cNvPr>
          <p:cNvSpPr>
            <a:spLocks noGrp="1"/>
          </p:cNvSpPr>
          <p:nvPr>
            <p:ph type="title"/>
          </p:nvPr>
        </p:nvSpPr>
        <p:spPr/>
        <p:txBody>
          <a:bodyPr/>
          <a:lstStyle/>
          <a:p>
            <a:r>
              <a:rPr kumimoji="1" lang="ja-JP" altLang="en-US"/>
              <a:t>マスター タイトルの書式設定</a:t>
            </a:r>
            <a:endParaRPr kumimoji="1" lang="fr-FR"/>
          </a:p>
        </p:txBody>
      </p:sp>
      <p:sp>
        <p:nvSpPr>
          <p:cNvPr id="3" name="コンテンツ プレースホルダー 2">
            <a:extLst>
              <a:ext uri="{FF2B5EF4-FFF2-40B4-BE49-F238E27FC236}">
                <a16:creationId xmlns:a16="http://schemas.microsoft.com/office/drawing/2014/main" id="{E0005903-D16D-0EC0-E2C2-0CA63D9C61BE}"/>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fr-FR"/>
          </a:p>
        </p:txBody>
      </p:sp>
      <p:sp>
        <p:nvSpPr>
          <p:cNvPr id="4" name="コンテンツ プレースホルダー 3">
            <a:extLst>
              <a:ext uri="{FF2B5EF4-FFF2-40B4-BE49-F238E27FC236}">
                <a16:creationId xmlns:a16="http://schemas.microsoft.com/office/drawing/2014/main" id="{58335650-F685-6539-7CEE-342A983FAF7F}"/>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fr-FR"/>
          </a:p>
        </p:txBody>
      </p:sp>
      <p:sp>
        <p:nvSpPr>
          <p:cNvPr id="5" name="日付プレースホルダー 4">
            <a:extLst>
              <a:ext uri="{FF2B5EF4-FFF2-40B4-BE49-F238E27FC236}">
                <a16:creationId xmlns:a16="http://schemas.microsoft.com/office/drawing/2014/main" id="{A89A212B-0D2C-F7E8-824C-BD3EA2912A28}"/>
              </a:ext>
            </a:extLst>
          </p:cNvPr>
          <p:cNvSpPr>
            <a:spLocks noGrp="1"/>
          </p:cNvSpPr>
          <p:nvPr>
            <p:ph type="dt" sz="half" idx="10"/>
          </p:nvPr>
        </p:nvSpPr>
        <p:spPr/>
        <p:txBody>
          <a:bodyPr/>
          <a:lstStyle/>
          <a:p>
            <a:fld id="{66E68DB3-A81D-4965-BAEE-5F6F4AA14C9E}" type="datetimeFigureOut">
              <a:rPr kumimoji="1" lang="fr-FR" smtClean="0"/>
              <a:t>18/06/2025</a:t>
            </a:fld>
            <a:endParaRPr kumimoji="1" lang="fr-FR"/>
          </a:p>
        </p:txBody>
      </p:sp>
      <p:sp>
        <p:nvSpPr>
          <p:cNvPr id="6" name="フッター プレースホルダー 5">
            <a:extLst>
              <a:ext uri="{FF2B5EF4-FFF2-40B4-BE49-F238E27FC236}">
                <a16:creationId xmlns:a16="http://schemas.microsoft.com/office/drawing/2014/main" id="{F103EF5A-5EEE-1F72-CA4C-B4ADF760A579}"/>
              </a:ext>
            </a:extLst>
          </p:cNvPr>
          <p:cNvSpPr>
            <a:spLocks noGrp="1"/>
          </p:cNvSpPr>
          <p:nvPr>
            <p:ph type="ftr" sz="quarter" idx="11"/>
          </p:nvPr>
        </p:nvSpPr>
        <p:spPr/>
        <p:txBody>
          <a:bodyPr/>
          <a:lstStyle/>
          <a:p>
            <a:endParaRPr kumimoji="1" lang="fr-FR"/>
          </a:p>
        </p:txBody>
      </p:sp>
      <p:sp>
        <p:nvSpPr>
          <p:cNvPr id="7" name="スライド番号プレースホルダー 6">
            <a:extLst>
              <a:ext uri="{FF2B5EF4-FFF2-40B4-BE49-F238E27FC236}">
                <a16:creationId xmlns:a16="http://schemas.microsoft.com/office/drawing/2014/main" id="{E4189371-B8D5-FA28-1C3A-6F86F1A4580A}"/>
              </a:ext>
            </a:extLst>
          </p:cNvPr>
          <p:cNvSpPr>
            <a:spLocks noGrp="1"/>
          </p:cNvSpPr>
          <p:nvPr>
            <p:ph type="sldNum" sz="quarter" idx="12"/>
          </p:nvPr>
        </p:nvSpPr>
        <p:spPr/>
        <p:txBody>
          <a:bodyPr/>
          <a:lstStyle/>
          <a:p>
            <a:fld id="{6190BB3E-2608-4822-9D9A-9F715DA7B69A}" type="slidenum">
              <a:rPr kumimoji="1" lang="fr-FR" smtClean="0"/>
              <a:t>‹#›</a:t>
            </a:fld>
            <a:endParaRPr kumimoji="1" lang="fr-FR"/>
          </a:p>
        </p:txBody>
      </p:sp>
    </p:spTree>
    <p:extLst>
      <p:ext uri="{BB962C8B-B14F-4D97-AF65-F5344CB8AC3E}">
        <p14:creationId xmlns:p14="http://schemas.microsoft.com/office/powerpoint/2010/main" val="2428066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959E9B6-45F1-5A57-AA69-E32911309856}"/>
              </a:ext>
            </a:extLst>
          </p:cNvPr>
          <p:cNvSpPr>
            <a:spLocks noGrp="1"/>
          </p:cNvSpPr>
          <p:nvPr>
            <p:ph type="title"/>
          </p:nvPr>
        </p:nvSpPr>
        <p:spPr>
          <a:xfrm>
            <a:off x="839788" y="365125"/>
            <a:ext cx="10515600" cy="1325563"/>
          </a:xfrm>
        </p:spPr>
        <p:txBody>
          <a:bodyPr/>
          <a:lstStyle/>
          <a:p>
            <a:r>
              <a:rPr kumimoji="1" lang="ja-JP" altLang="en-US"/>
              <a:t>マスター タイトルの書式設定</a:t>
            </a:r>
            <a:endParaRPr kumimoji="1" lang="fr-FR"/>
          </a:p>
        </p:txBody>
      </p:sp>
      <p:sp>
        <p:nvSpPr>
          <p:cNvPr id="3" name="テキスト プレースホルダー 2">
            <a:extLst>
              <a:ext uri="{FF2B5EF4-FFF2-40B4-BE49-F238E27FC236}">
                <a16:creationId xmlns:a16="http://schemas.microsoft.com/office/drawing/2014/main" id="{60B90674-2FBC-D145-FC1E-B39A429EC2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ED8AFDD7-C511-23BB-12D4-186C52D2503B}"/>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fr-FR"/>
          </a:p>
        </p:txBody>
      </p:sp>
      <p:sp>
        <p:nvSpPr>
          <p:cNvPr id="5" name="テキスト プレースホルダー 4">
            <a:extLst>
              <a:ext uri="{FF2B5EF4-FFF2-40B4-BE49-F238E27FC236}">
                <a16:creationId xmlns:a16="http://schemas.microsoft.com/office/drawing/2014/main" id="{2EBD3ACB-75A3-DF85-6706-EB9951A226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B8EB854C-6A49-E66C-C758-7F8B764E8D4B}"/>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fr-FR"/>
          </a:p>
        </p:txBody>
      </p:sp>
      <p:sp>
        <p:nvSpPr>
          <p:cNvPr id="7" name="日付プレースホルダー 6">
            <a:extLst>
              <a:ext uri="{FF2B5EF4-FFF2-40B4-BE49-F238E27FC236}">
                <a16:creationId xmlns:a16="http://schemas.microsoft.com/office/drawing/2014/main" id="{10BB5048-A963-0573-7853-47409EEDC806}"/>
              </a:ext>
            </a:extLst>
          </p:cNvPr>
          <p:cNvSpPr>
            <a:spLocks noGrp="1"/>
          </p:cNvSpPr>
          <p:nvPr>
            <p:ph type="dt" sz="half" idx="10"/>
          </p:nvPr>
        </p:nvSpPr>
        <p:spPr/>
        <p:txBody>
          <a:bodyPr/>
          <a:lstStyle/>
          <a:p>
            <a:fld id="{66E68DB3-A81D-4965-BAEE-5F6F4AA14C9E}" type="datetimeFigureOut">
              <a:rPr kumimoji="1" lang="fr-FR" smtClean="0"/>
              <a:t>18/06/2025</a:t>
            </a:fld>
            <a:endParaRPr kumimoji="1" lang="fr-FR"/>
          </a:p>
        </p:txBody>
      </p:sp>
      <p:sp>
        <p:nvSpPr>
          <p:cNvPr id="8" name="フッター プレースホルダー 7">
            <a:extLst>
              <a:ext uri="{FF2B5EF4-FFF2-40B4-BE49-F238E27FC236}">
                <a16:creationId xmlns:a16="http://schemas.microsoft.com/office/drawing/2014/main" id="{193E54AB-FAEC-CD56-456B-3DAB264065E5}"/>
              </a:ext>
            </a:extLst>
          </p:cNvPr>
          <p:cNvSpPr>
            <a:spLocks noGrp="1"/>
          </p:cNvSpPr>
          <p:nvPr>
            <p:ph type="ftr" sz="quarter" idx="11"/>
          </p:nvPr>
        </p:nvSpPr>
        <p:spPr/>
        <p:txBody>
          <a:bodyPr/>
          <a:lstStyle/>
          <a:p>
            <a:endParaRPr kumimoji="1" lang="fr-FR"/>
          </a:p>
        </p:txBody>
      </p:sp>
      <p:sp>
        <p:nvSpPr>
          <p:cNvPr id="9" name="スライド番号プレースホルダー 8">
            <a:extLst>
              <a:ext uri="{FF2B5EF4-FFF2-40B4-BE49-F238E27FC236}">
                <a16:creationId xmlns:a16="http://schemas.microsoft.com/office/drawing/2014/main" id="{B70DE836-165D-0D99-614F-A6E86114AB3F}"/>
              </a:ext>
            </a:extLst>
          </p:cNvPr>
          <p:cNvSpPr>
            <a:spLocks noGrp="1"/>
          </p:cNvSpPr>
          <p:nvPr>
            <p:ph type="sldNum" sz="quarter" idx="12"/>
          </p:nvPr>
        </p:nvSpPr>
        <p:spPr/>
        <p:txBody>
          <a:bodyPr/>
          <a:lstStyle/>
          <a:p>
            <a:fld id="{6190BB3E-2608-4822-9D9A-9F715DA7B69A}" type="slidenum">
              <a:rPr kumimoji="1" lang="fr-FR" smtClean="0"/>
              <a:t>‹#›</a:t>
            </a:fld>
            <a:endParaRPr kumimoji="1" lang="fr-FR"/>
          </a:p>
        </p:txBody>
      </p:sp>
    </p:spTree>
    <p:extLst>
      <p:ext uri="{BB962C8B-B14F-4D97-AF65-F5344CB8AC3E}">
        <p14:creationId xmlns:p14="http://schemas.microsoft.com/office/powerpoint/2010/main" val="1351549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0F6765-0525-B369-8DD2-F71E73FEE1D1}"/>
              </a:ext>
            </a:extLst>
          </p:cNvPr>
          <p:cNvSpPr>
            <a:spLocks noGrp="1"/>
          </p:cNvSpPr>
          <p:nvPr>
            <p:ph type="title"/>
          </p:nvPr>
        </p:nvSpPr>
        <p:spPr/>
        <p:txBody>
          <a:bodyPr/>
          <a:lstStyle/>
          <a:p>
            <a:r>
              <a:rPr kumimoji="1" lang="ja-JP" altLang="en-US"/>
              <a:t>マスター タイトルの書式設定</a:t>
            </a:r>
            <a:endParaRPr kumimoji="1" lang="fr-FR"/>
          </a:p>
        </p:txBody>
      </p:sp>
      <p:sp>
        <p:nvSpPr>
          <p:cNvPr id="3" name="日付プレースホルダー 2">
            <a:extLst>
              <a:ext uri="{FF2B5EF4-FFF2-40B4-BE49-F238E27FC236}">
                <a16:creationId xmlns:a16="http://schemas.microsoft.com/office/drawing/2014/main" id="{02B790C6-2176-0E7D-3070-8799CB07073E}"/>
              </a:ext>
            </a:extLst>
          </p:cNvPr>
          <p:cNvSpPr>
            <a:spLocks noGrp="1"/>
          </p:cNvSpPr>
          <p:nvPr>
            <p:ph type="dt" sz="half" idx="10"/>
          </p:nvPr>
        </p:nvSpPr>
        <p:spPr/>
        <p:txBody>
          <a:bodyPr/>
          <a:lstStyle/>
          <a:p>
            <a:fld id="{66E68DB3-A81D-4965-BAEE-5F6F4AA14C9E}" type="datetimeFigureOut">
              <a:rPr kumimoji="1" lang="fr-FR" smtClean="0"/>
              <a:t>18/06/2025</a:t>
            </a:fld>
            <a:endParaRPr kumimoji="1" lang="fr-FR"/>
          </a:p>
        </p:txBody>
      </p:sp>
      <p:sp>
        <p:nvSpPr>
          <p:cNvPr id="4" name="フッター プレースホルダー 3">
            <a:extLst>
              <a:ext uri="{FF2B5EF4-FFF2-40B4-BE49-F238E27FC236}">
                <a16:creationId xmlns:a16="http://schemas.microsoft.com/office/drawing/2014/main" id="{1E0CFBC8-CA14-24DB-5905-264818034C1C}"/>
              </a:ext>
            </a:extLst>
          </p:cNvPr>
          <p:cNvSpPr>
            <a:spLocks noGrp="1"/>
          </p:cNvSpPr>
          <p:nvPr>
            <p:ph type="ftr" sz="quarter" idx="11"/>
          </p:nvPr>
        </p:nvSpPr>
        <p:spPr/>
        <p:txBody>
          <a:bodyPr/>
          <a:lstStyle/>
          <a:p>
            <a:endParaRPr kumimoji="1" lang="fr-FR"/>
          </a:p>
        </p:txBody>
      </p:sp>
      <p:sp>
        <p:nvSpPr>
          <p:cNvPr id="5" name="スライド番号プレースホルダー 4">
            <a:extLst>
              <a:ext uri="{FF2B5EF4-FFF2-40B4-BE49-F238E27FC236}">
                <a16:creationId xmlns:a16="http://schemas.microsoft.com/office/drawing/2014/main" id="{D07B3EA7-A90C-6BAD-D386-147D84302CC9}"/>
              </a:ext>
            </a:extLst>
          </p:cNvPr>
          <p:cNvSpPr>
            <a:spLocks noGrp="1"/>
          </p:cNvSpPr>
          <p:nvPr>
            <p:ph type="sldNum" sz="quarter" idx="12"/>
          </p:nvPr>
        </p:nvSpPr>
        <p:spPr/>
        <p:txBody>
          <a:bodyPr/>
          <a:lstStyle/>
          <a:p>
            <a:fld id="{6190BB3E-2608-4822-9D9A-9F715DA7B69A}" type="slidenum">
              <a:rPr kumimoji="1" lang="fr-FR" smtClean="0"/>
              <a:t>‹#›</a:t>
            </a:fld>
            <a:endParaRPr kumimoji="1" lang="fr-FR"/>
          </a:p>
        </p:txBody>
      </p:sp>
    </p:spTree>
    <p:extLst>
      <p:ext uri="{BB962C8B-B14F-4D97-AF65-F5344CB8AC3E}">
        <p14:creationId xmlns:p14="http://schemas.microsoft.com/office/powerpoint/2010/main" val="3592005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0202A1FE-FF49-D007-819C-25B2DF24781A}"/>
              </a:ext>
            </a:extLst>
          </p:cNvPr>
          <p:cNvSpPr>
            <a:spLocks noGrp="1"/>
          </p:cNvSpPr>
          <p:nvPr>
            <p:ph type="dt" sz="half" idx="10"/>
          </p:nvPr>
        </p:nvSpPr>
        <p:spPr/>
        <p:txBody>
          <a:bodyPr/>
          <a:lstStyle/>
          <a:p>
            <a:fld id="{66E68DB3-A81D-4965-BAEE-5F6F4AA14C9E}" type="datetimeFigureOut">
              <a:rPr kumimoji="1" lang="fr-FR" smtClean="0"/>
              <a:t>18/06/2025</a:t>
            </a:fld>
            <a:endParaRPr kumimoji="1" lang="fr-FR"/>
          </a:p>
        </p:txBody>
      </p:sp>
      <p:sp>
        <p:nvSpPr>
          <p:cNvPr id="3" name="フッター プレースホルダー 2">
            <a:extLst>
              <a:ext uri="{FF2B5EF4-FFF2-40B4-BE49-F238E27FC236}">
                <a16:creationId xmlns:a16="http://schemas.microsoft.com/office/drawing/2014/main" id="{2838EB80-C515-6FE1-8450-83DC6478E464}"/>
              </a:ext>
            </a:extLst>
          </p:cNvPr>
          <p:cNvSpPr>
            <a:spLocks noGrp="1"/>
          </p:cNvSpPr>
          <p:nvPr>
            <p:ph type="ftr" sz="quarter" idx="11"/>
          </p:nvPr>
        </p:nvSpPr>
        <p:spPr/>
        <p:txBody>
          <a:bodyPr/>
          <a:lstStyle/>
          <a:p>
            <a:endParaRPr kumimoji="1" lang="fr-FR"/>
          </a:p>
        </p:txBody>
      </p:sp>
      <p:sp>
        <p:nvSpPr>
          <p:cNvPr id="4" name="スライド番号プレースホルダー 3">
            <a:extLst>
              <a:ext uri="{FF2B5EF4-FFF2-40B4-BE49-F238E27FC236}">
                <a16:creationId xmlns:a16="http://schemas.microsoft.com/office/drawing/2014/main" id="{20C9D491-04B6-4FFD-4626-BDF6A5CC73DB}"/>
              </a:ext>
            </a:extLst>
          </p:cNvPr>
          <p:cNvSpPr>
            <a:spLocks noGrp="1"/>
          </p:cNvSpPr>
          <p:nvPr>
            <p:ph type="sldNum" sz="quarter" idx="12"/>
          </p:nvPr>
        </p:nvSpPr>
        <p:spPr/>
        <p:txBody>
          <a:bodyPr/>
          <a:lstStyle/>
          <a:p>
            <a:fld id="{6190BB3E-2608-4822-9D9A-9F715DA7B69A}" type="slidenum">
              <a:rPr kumimoji="1" lang="fr-FR" smtClean="0"/>
              <a:t>‹#›</a:t>
            </a:fld>
            <a:endParaRPr kumimoji="1" lang="fr-FR"/>
          </a:p>
        </p:txBody>
      </p:sp>
    </p:spTree>
    <p:extLst>
      <p:ext uri="{BB962C8B-B14F-4D97-AF65-F5344CB8AC3E}">
        <p14:creationId xmlns:p14="http://schemas.microsoft.com/office/powerpoint/2010/main" val="999557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63C4AC-29AD-AD77-9F17-9AD7C8D20F2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endParaRPr kumimoji="1" lang="fr-FR"/>
          </a:p>
        </p:txBody>
      </p:sp>
      <p:sp>
        <p:nvSpPr>
          <p:cNvPr id="3" name="コンテンツ プレースホルダー 2">
            <a:extLst>
              <a:ext uri="{FF2B5EF4-FFF2-40B4-BE49-F238E27FC236}">
                <a16:creationId xmlns:a16="http://schemas.microsoft.com/office/drawing/2014/main" id="{A2DD72A5-17C2-7651-9247-0EC1EFFD11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fr-FR"/>
          </a:p>
        </p:txBody>
      </p:sp>
      <p:sp>
        <p:nvSpPr>
          <p:cNvPr id="4" name="テキスト プレースホルダー 3">
            <a:extLst>
              <a:ext uri="{FF2B5EF4-FFF2-40B4-BE49-F238E27FC236}">
                <a16:creationId xmlns:a16="http://schemas.microsoft.com/office/drawing/2014/main" id="{14A8757F-6383-8A0E-4325-667D331DD7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FFEE675-AFCA-7999-1269-DA8108421FA8}"/>
              </a:ext>
            </a:extLst>
          </p:cNvPr>
          <p:cNvSpPr>
            <a:spLocks noGrp="1"/>
          </p:cNvSpPr>
          <p:nvPr>
            <p:ph type="dt" sz="half" idx="10"/>
          </p:nvPr>
        </p:nvSpPr>
        <p:spPr/>
        <p:txBody>
          <a:bodyPr/>
          <a:lstStyle/>
          <a:p>
            <a:fld id="{66E68DB3-A81D-4965-BAEE-5F6F4AA14C9E}" type="datetimeFigureOut">
              <a:rPr kumimoji="1" lang="fr-FR" smtClean="0"/>
              <a:t>18/06/2025</a:t>
            </a:fld>
            <a:endParaRPr kumimoji="1" lang="fr-FR"/>
          </a:p>
        </p:txBody>
      </p:sp>
      <p:sp>
        <p:nvSpPr>
          <p:cNvPr id="6" name="フッター プレースホルダー 5">
            <a:extLst>
              <a:ext uri="{FF2B5EF4-FFF2-40B4-BE49-F238E27FC236}">
                <a16:creationId xmlns:a16="http://schemas.microsoft.com/office/drawing/2014/main" id="{5C200798-A22D-7633-E799-019517641FB7}"/>
              </a:ext>
            </a:extLst>
          </p:cNvPr>
          <p:cNvSpPr>
            <a:spLocks noGrp="1"/>
          </p:cNvSpPr>
          <p:nvPr>
            <p:ph type="ftr" sz="quarter" idx="11"/>
          </p:nvPr>
        </p:nvSpPr>
        <p:spPr/>
        <p:txBody>
          <a:bodyPr/>
          <a:lstStyle/>
          <a:p>
            <a:endParaRPr kumimoji="1" lang="fr-FR"/>
          </a:p>
        </p:txBody>
      </p:sp>
      <p:sp>
        <p:nvSpPr>
          <p:cNvPr id="7" name="スライド番号プレースホルダー 6">
            <a:extLst>
              <a:ext uri="{FF2B5EF4-FFF2-40B4-BE49-F238E27FC236}">
                <a16:creationId xmlns:a16="http://schemas.microsoft.com/office/drawing/2014/main" id="{489DB823-5B25-0106-6DE2-9D9D10A32CDE}"/>
              </a:ext>
            </a:extLst>
          </p:cNvPr>
          <p:cNvSpPr>
            <a:spLocks noGrp="1"/>
          </p:cNvSpPr>
          <p:nvPr>
            <p:ph type="sldNum" sz="quarter" idx="12"/>
          </p:nvPr>
        </p:nvSpPr>
        <p:spPr/>
        <p:txBody>
          <a:bodyPr/>
          <a:lstStyle/>
          <a:p>
            <a:fld id="{6190BB3E-2608-4822-9D9A-9F715DA7B69A}" type="slidenum">
              <a:rPr kumimoji="1" lang="fr-FR" smtClean="0"/>
              <a:t>‹#›</a:t>
            </a:fld>
            <a:endParaRPr kumimoji="1" lang="fr-FR"/>
          </a:p>
        </p:txBody>
      </p:sp>
    </p:spTree>
    <p:extLst>
      <p:ext uri="{BB962C8B-B14F-4D97-AF65-F5344CB8AC3E}">
        <p14:creationId xmlns:p14="http://schemas.microsoft.com/office/powerpoint/2010/main" val="1853332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DB7F55-7CAA-7545-9BEB-0C7A49B66174}"/>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endParaRPr kumimoji="1" lang="fr-FR"/>
          </a:p>
        </p:txBody>
      </p:sp>
      <p:sp>
        <p:nvSpPr>
          <p:cNvPr id="3" name="図プレースホルダー 2">
            <a:extLst>
              <a:ext uri="{FF2B5EF4-FFF2-40B4-BE49-F238E27FC236}">
                <a16:creationId xmlns:a16="http://schemas.microsoft.com/office/drawing/2014/main" id="{4233E8A7-3E55-C953-54A7-CBD363A6E0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fr-FR"/>
          </a:p>
        </p:txBody>
      </p:sp>
      <p:sp>
        <p:nvSpPr>
          <p:cNvPr id="4" name="テキスト プレースホルダー 3">
            <a:extLst>
              <a:ext uri="{FF2B5EF4-FFF2-40B4-BE49-F238E27FC236}">
                <a16:creationId xmlns:a16="http://schemas.microsoft.com/office/drawing/2014/main" id="{53D51BB3-9B16-E09D-B04A-2137D1CFD0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DD22967D-AF4E-4EA1-0810-57A4FA258562}"/>
              </a:ext>
            </a:extLst>
          </p:cNvPr>
          <p:cNvSpPr>
            <a:spLocks noGrp="1"/>
          </p:cNvSpPr>
          <p:nvPr>
            <p:ph type="dt" sz="half" idx="10"/>
          </p:nvPr>
        </p:nvSpPr>
        <p:spPr/>
        <p:txBody>
          <a:bodyPr/>
          <a:lstStyle/>
          <a:p>
            <a:fld id="{66E68DB3-A81D-4965-BAEE-5F6F4AA14C9E}" type="datetimeFigureOut">
              <a:rPr kumimoji="1" lang="fr-FR" smtClean="0"/>
              <a:t>18/06/2025</a:t>
            </a:fld>
            <a:endParaRPr kumimoji="1" lang="fr-FR"/>
          </a:p>
        </p:txBody>
      </p:sp>
      <p:sp>
        <p:nvSpPr>
          <p:cNvPr id="6" name="フッター プレースホルダー 5">
            <a:extLst>
              <a:ext uri="{FF2B5EF4-FFF2-40B4-BE49-F238E27FC236}">
                <a16:creationId xmlns:a16="http://schemas.microsoft.com/office/drawing/2014/main" id="{F403E8B0-458D-6927-7CBB-20FB07C30DD2}"/>
              </a:ext>
            </a:extLst>
          </p:cNvPr>
          <p:cNvSpPr>
            <a:spLocks noGrp="1"/>
          </p:cNvSpPr>
          <p:nvPr>
            <p:ph type="ftr" sz="quarter" idx="11"/>
          </p:nvPr>
        </p:nvSpPr>
        <p:spPr/>
        <p:txBody>
          <a:bodyPr/>
          <a:lstStyle/>
          <a:p>
            <a:endParaRPr kumimoji="1" lang="fr-FR"/>
          </a:p>
        </p:txBody>
      </p:sp>
      <p:sp>
        <p:nvSpPr>
          <p:cNvPr id="7" name="スライド番号プレースホルダー 6">
            <a:extLst>
              <a:ext uri="{FF2B5EF4-FFF2-40B4-BE49-F238E27FC236}">
                <a16:creationId xmlns:a16="http://schemas.microsoft.com/office/drawing/2014/main" id="{CF45617F-AAF7-DE6F-6428-20D884BF9189}"/>
              </a:ext>
            </a:extLst>
          </p:cNvPr>
          <p:cNvSpPr>
            <a:spLocks noGrp="1"/>
          </p:cNvSpPr>
          <p:nvPr>
            <p:ph type="sldNum" sz="quarter" idx="12"/>
          </p:nvPr>
        </p:nvSpPr>
        <p:spPr/>
        <p:txBody>
          <a:bodyPr/>
          <a:lstStyle/>
          <a:p>
            <a:fld id="{6190BB3E-2608-4822-9D9A-9F715DA7B69A}" type="slidenum">
              <a:rPr kumimoji="1" lang="fr-FR" smtClean="0"/>
              <a:t>‹#›</a:t>
            </a:fld>
            <a:endParaRPr kumimoji="1" lang="fr-FR"/>
          </a:p>
        </p:txBody>
      </p:sp>
    </p:spTree>
    <p:extLst>
      <p:ext uri="{BB962C8B-B14F-4D97-AF65-F5344CB8AC3E}">
        <p14:creationId xmlns:p14="http://schemas.microsoft.com/office/powerpoint/2010/main" val="1737826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C095E17F-C8F8-CA03-AAD0-AB0B342D99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endParaRPr kumimoji="1" lang="fr-FR"/>
          </a:p>
        </p:txBody>
      </p:sp>
      <p:sp>
        <p:nvSpPr>
          <p:cNvPr id="3" name="テキスト プレースホルダー 2">
            <a:extLst>
              <a:ext uri="{FF2B5EF4-FFF2-40B4-BE49-F238E27FC236}">
                <a16:creationId xmlns:a16="http://schemas.microsoft.com/office/drawing/2014/main" id="{1872F242-BE17-F7CD-5B99-A30AC79459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fr-FR"/>
          </a:p>
        </p:txBody>
      </p:sp>
      <p:sp>
        <p:nvSpPr>
          <p:cNvPr id="4" name="日付プレースホルダー 3">
            <a:extLst>
              <a:ext uri="{FF2B5EF4-FFF2-40B4-BE49-F238E27FC236}">
                <a16:creationId xmlns:a16="http://schemas.microsoft.com/office/drawing/2014/main" id="{7849FE67-BBD1-693A-B3D3-BF3F52D900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6E68DB3-A81D-4965-BAEE-5F6F4AA14C9E}" type="datetimeFigureOut">
              <a:rPr kumimoji="1" lang="fr-FR" smtClean="0"/>
              <a:t>18/06/2025</a:t>
            </a:fld>
            <a:endParaRPr kumimoji="1" lang="fr-FR"/>
          </a:p>
        </p:txBody>
      </p:sp>
      <p:sp>
        <p:nvSpPr>
          <p:cNvPr id="5" name="フッター プレースホルダー 4">
            <a:extLst>
              <a:ext uri="{FF2B5EF4-FFF2-40B4-BE49-F238E27FC236}">
                <a16:creationId xmlns:a16="http://schemas.microsoft.com/office/drawing/2014/main" id="{C3AC0BBD-F8F7-BC8E-B1C2-8B69CED2E7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fr-FR"/>
          </a:p>
        </p:txBody>
      </p:sp>
      <p:sp>
        <p:nvSpPr>
          <p:cNvPr id="6" name="スライド番号プレースホルダー 5">
            <a:extLst>
              <a:ext uri="{FF2B5EF4-FFF2-40B4-BE49-F238E27FC236}">
                <a16:creationId xmlns:a16="http://schemas.microsoft.com/office/drawing/2014/main" id="{72B215C8-A3B5-3CA5-06F9-0CF44FC0D2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190BB3E-2608-4822-9D9A-9F715DA7B69A}" type="slidenum">
              <a:rPr kumimoji="1" lang="fr-FR" smtClean="0"/>
              <a:t>‹#›</a:t>
            </a:fld>
            <a:endParaRPr kumimoji="1" lang="fr-FR"/>
          </a:p>
        </p:txBody>
      </p:sp>
    </p:spTree>
    <p:extLst>
      <p:ext uri="{BB962C8B-B14F-4D97-AF65-F5344CB8AC3E}">
        <p14:creationId xmlns:p14="http://schemas.microsoft.com/office/powerpoint/2010/main" val="16638513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4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B82712-E5B2-568C-A012-72D5564BA64E}"/>
              </a:ext>
            </a:extLst>
          </p:cNvPr>
          <p:cNvSpPr>
            <a:spLocks noGrp="1"/>
          </p:cNvSpPr>
          <p:nvPr>
            <p:ph type="ctrTitle"/>
          </p:nvPr>
        </p:nvSpPr>
        <p:spPr>
          <a:xfrm>
            <a:off x="757233" y="1922245"/>
            <a:ext cx="10677525" cy="2260315"/>
          </a:xfrm>
          <a:ln>
            <a:solidFill>
              <a:schemeClr val="bg1"/>
            </a:solidFill>
          </a:ln>
        </p:spPr>
        <p:txBody>
          <a:bodyPr anchor="ctr">
            <a:normAutofit/>
          </a:bodyPr>
          <a:lstStyle/>
          <a:p>
            <a:pPr>
              <a:lnSpc>
                <a:spcPct val="100000"/>
              </a:lnSpc>
            </a:pPr>
            <a:r>
              <a:rPr lang="en-US" altLang="ja-JP" sz="5600" b="1" kern="100">
                <a:solidFill>
                  <a:schemeClr val="bg1"/>
                </a:solidFill>
                <a:effectLst/>
                <a:latin typeface="Times New Roman" panose="02020603050405020304" pitchFamily="18" charset="0"/>
                <a:ea typeface="Meiryo UI" panose="020B0604030504040204" pitchFamily="50" charset="-128"/>
                <a:cs typeface="Courier New" panose="02070309020205020404" pitchFamily="49" charset="0"/>
              </a:rPr>
              <a:t>Japan’s Indo-Pacific Game Plan</a:t>
            </a:r>
            <a:br>
              <a:rPr lang="en-US" altLang="ja-JP" sz="4800" b="1" kern="100">
                <a:solidFill>
                  <a:schemeClr val="bg1"/>
                </a:solidFill>
                <a:effectLst/>
                <a:latin typeface="Times New Roman" panose="02020603050405020304" pitchFamily="18" charset="0"/>
                <a:ea typeface="Meiryo UI" panose="020B0604030504040204" pitchFamily="50" charset="-128"/>
                <a:cs typeface="Courier New" panose="02070309020205020404" pitchFamily="49" charset="0"/>
              </a:rPr>
            </a:br>
            <a:r>
              <a:rPr lang="en-US" altLang="ja-JP" sz="5000" b="1" kern="100">
                <a:solidFill>
                  <a:schemeClr val="bg1"/>
                </a:solidFill>
                <a:effectLst/>
                <a:latin typeface="Times New Roman" panose="02020603050405020304" pitchFamily="18" charset="0"/>
                <a:ea typeface="Meiryo UI" panose="020B0604030504040204" pitchFamily="50" charset="-128"/>
                <a:cs typeface="Courier New" panose="02070309020205020404" pitchFamily="49" charset="0"/>
              </a:rPr>
              <a:t>How is Euro-Atlantic connected?</a:t>
            </a:r>
            <a:endParaRPr lang="ja-JP" altLang="ja-JP" sz="5000" b="1" kern="100">
              <a:solidFill>
                <a:schemeClr val="bg1"/>
              </a:solidFill>
              <a:effectLst/>
              <a:latin typeface="Calibri" panose="020F0502020204030204" pitchFamily="34" charset="0"/>
              <a:ea typeface="Meiryo UI" panose="020B0604030504040204" pitchFamily="50" charset="-128"/>
              <a:cs typeface="Courier New" panose="02070309020205020404" pitchFamily="49" charset="0"/>
            </a:endParaRPr>
          </a:p>
        </p:txBody>
      </p:sp>
      <p:sp>
        <p:nvSpPr>
          <p:cNvPr id="3" name="字幕 2">
            <a:extLst>
              <a:ext uri="{FF2B5EF4-FFF2-40B4-BE49-F238E27FC236}">
                <a16:creationId xmlns:a16="http://schemas.microsoft.com/office/drawing/2014/main" id="{73D43B8D-C4F4-0235-5433-0E162AD35568}"/>
              </a:ext>
            </a:extLst>
          </p:cNvPr>
          <p:cNvSpPr>
            <a:spLocks noGrp="1"/>
          </p:cNvSpPr>
          <p:nvPr>
            <p:ph type="subTitle" idx="1"/>
          </p:nvPr>
        </p:nvSpPr>
        <p:spPr>
          <a:xfrm>
            <a:off x="3515549" y="4783337"/>
            <a:ext cx="5160892" cy="1543050"/>
          </a:xfrm>
        </p:spPr>
        <p:txBody>
          <a:bodyPr>
            <a:normAutofit fontScale="85000" lnSpcReduction="10000"/>
          </a:bodyPr>
          <a:lstStyle/>
          <a:p>
            <a:r>
              <a:rPr kumimoji="1" lang="fr-FR" sz="3900" b="1">
                <a:solidFill>
                  <a:schemeClr val="bg1"/>
                </a:solidFill>
                <a:latin typeface="Times New Roman" panose="02020603050405020304" pitchFamily="18" charset="0"/>
                <a:cs typeface="Times New Roman" panose="02020603050405020304" pitchFamily="18" charset="0"/>
              </a:rPr>
              <a:t>Professor Dr Kei HAKATA</a:t>
            </a:r>
          </a:p>
          <a:p>
            <a:r>
              <a:rPr lang="fr-FR" sz="3000">
                <a:solidFill>
                  <a:schemeClr val="bg1"/>
                </a:solidFill>
                <a:latin typeface="Times New Roman" panose="02020603050405020304" pitchFamily="18" charset="0"/>
                <a:cs typeface="Times New Roman" panose="02020603050405020304" pitchFamily="18" charset="0"/>
              </a:rPr>
              <a:t>Seikei University</a:t>
            </a:r>
          </a:p>
          <a:p>
            <a:r>
              <a:rPr kumimoji="1" lang="fr-FR">
                <a:solidFill>
                  <a:schemeClr val="bg1"/>
                </a:solidFill>
                <a:latin typeface="Times New Roman" panose="02020603050405020304" pitchFamily="18" charset="0"/>
                <a:cs typeface="Times New Roman" panose="02020603050405020304" pitchFamily="18" charset="0"/>
              </a:rPr>
              <a:t>hakata@fh.seikei.ac.jp</a:t>
            </a:r>
          </a:p>
        </p:txBody>
      </p:sp>
      <p:sp>
        <p:nvSpPr>
          <p:cNvPr id="4" name="テキスト ボックス 3">
            <a:extLst>
              <a:ext uri="{FF2B5EF4-FFF2-40B4-BE49-F238E27FC236}">
                <a16:creationId xmlns:a16="http://schemas.microsoft.com/office/drawing/2014/main" id="{30087298-7BCB-3656-8FBE-EF8AAA8A6A91}"/>
              </a:ext>
            </a:extLst>
          </p:cNvPr>
          <p:cNvSpPr txBox="1"/>
          <p:nvPr/>
        </p:nvSpPr>
        <p:spPr>
          <a:xfrm>
            <a:off x="6554163" y="459694"/>
            <a:ext cx="5024432" cy="86177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fr-FR" sz="2600" b="1"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Romanian-American University</a:t>
            </a: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fr-FR" sz="2400" b="0"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20 June 2024</a:t>
            </a:r>
          </a:p>
        </p:txBody>
      </p:sp>
    </p:spTree>
    <p:extLst>
      <p:ext uri="{BB962C8B-B14F-4D97-AF65-F5344CB8AC3E}">
        <p14:creationId xmlns:p14="http://schemas.microsoft.com/office/powerpoint/2010/main" val="34005135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E46E5-033C-A285-C706-98C32093CA4E}"/>
            </a:ext>
          </a:extLst>
        </p:cNvPr>
        <p:cNvGrpSpPr/>
        <p:nvPr/>
      </p:nvGrpSpPr>
      <p:grpSpPr>
        <a:xfrm>
          <a:off x="0" y="0"/>
          <a:ext cx="0" cy="0"/>
          <a:chOff x="0" y="0"/>
          <a:chExt cx="0" cy="0"/>
        </a:xfrm>
      </p:grpSpPr>
      <p:pic>
        <p:nvPicPr>
          <p:cNvPr id="7" name="図 6" descr="ダイアグラム が含まれている画像&#10;&#10;自動的に生成された説明">
            <a:extLst>
              <a:ext uri="{FF2B5EF4-FFF2-40B4-BE49-F238E27FC236}">
                <a16:creationId xmlns:a16="http://schemas.microsoft.com/office/drawing/2014/main" id="{F934E45B-CC49-9C42-AC30-63A0CC1F1968}"/>
              </a:ext>
            </a:extLst>
          </p:cNvPr>
          <p:cNvPicPr>
            <a:picLocks noChangeAspect="1"/>
          </p:cNvPicPr>
          <p:nvPr/>
        </p:nvPicPr>
        <p:blipFill rotWithShape="1">
          <a:blip r:embed="rId2">
            <a:duotone>
              <a:schemeClr val="bg2">
                <a:shade val="45000"/>
                <a:satMod val="135000"/>
              </a:schemeClr>
              <a:prstClr val="white"/>
            </a:duotone>
            <a:alphaModFix amt="70000"/>
            <a:extLst>
              <a:ext uri="{BEBA8EAE-BF5A-486C-A8C5-ECC9F3942E4B}">
                <a14:imgProps xmlns:a14="http://schemas.microsoft.com/office/drawing/2010/main">
                  <a14:imgLayer r:embed="rId3">
                    <a14:imgEffect>
                      <a14:sharpenSoften amount="25000"/>
                    </a14:imgEffect>
                    <a14:imgEffect>
                      <a14:saturation sat="300000"/>
                    </a14:imgEffect>
                  </a14:imgLayer>
                </a14:imgProps>
              </a:ext>
              <a:ext uri="{28A0092B-C50C-407E-A947-70E740481C1C}">
                <a14:useLocalDpi xmlns:a14="http://schemas.microsoft.com/office/drawing/2010/main" val="0"/>
              </a:ext>
            </a:extLst>
          </a:blip>
          <a:srcRect l="4776" t="8878" r="4631" b="9398"/>
          <a:stretch>
            <a:fillRect/>
          </a:stretch>
        </p:blipFill>
        <p:spPr>
          <a:xfrm>
            <a:off x="5125453" y="1520597"/>
            <a:ext cx="7066547" cy="5337404"/>
          </a:xfrm>
          <a:prstGeom prst="rect">
            <a:avLst/>
          </a:prstGeom>
        </p:spPr>
      </p:pic>
      <p:sp>
        <p:nvSpPr>
          <p:cNvPr id="3" name="コンテンツ プレースホルダー 2">
            <a:extLst>
              <a:ext uri="{FF2B5EF4-FFF2-40B4-BE49-F238E27FC236}">
                <a16:creationId xmlns:a16="http://schemas.microsoft.com/office/drawing/2014/main" id="{D3E8860C-6105-9997-71D8-0566F6B66A84}"/>
              </a:ext>
            </a:extLst>
          </p:cNvPr>
          <p:cNvSpPr>
            <a:spLocks noGrp="1"/>
          </p:cNvSpPr>
          <p:nvPr>
            <p:ph idx="1"/>
          </p:nvPr>
        </p:nvSpPr>
        <p:spPr>
          <a:xfrm>
            <a:off x="907736" y="2233397"/>
            <a:ext cx="7360756" cy="2583712"/>
          </a:xfrm>
        </p:spPr>
        <p:txBody>
          <a:bodyPr>
            <a:noAutofit/>
          </a:bodyPr>
          <a:lstStyle/>
          <a:p>
            <a:pPr>
              <a:spcBef>
                <a:spcPts val="600"/>
              </a:spcBef>
              <a:spcAft>
                <a:spcPts val="600"/>
              </a:spcAft>
            </a:pPr>
            <a:r>
              <a:rPr lang="en-US" altLang="ja-JP" kern="100">
                <a:latin typeface="Times New Roman" panose="02020603050405020304" pitchFamily="18" charset="0"/>
                <a:ea typeface="游明朝" panose="02020400000000000000" pitchFamily="18" charset="-128"/>
                <a:cs typeface="Times New Roman" panose="02020603050405020304" pitchFamily="18" charset="0"/>
              </a:rPr>
              <a:t>The Indo-Pacific </a:t>
            </a:r>
            <a:r>
              <a:rPr lang="ja-JP" altLang="ja-JP" kern="100">
                <a:latin typeface="Times New Roman" panose="02020603050405020304" pitchFamily="18" charset="0"/>
                <a:ea typeface="游明朝" panose="02020400000000000000" pitchFamily="18" charset="-128"/>
                <a:cs typeface="Times New Roman" panose="02020603050405020304" pitchFamily="18" charset="0"/>
              </a:rPr>
              <a:t>goes beyond a mere regional name </a:t>
            </a:r>
            <a:endParaRPr lang="en-US" altLang="ja-JP" kern="100">
              <a:latin typeface="Times New Roman" panose="02020603050405020304" pitchFamily="18" charset="0"/>
              <a:ea typeface="游明朝" panose="02020400000000000000" pitchFamily="18" charset="-128"/>
              <a:cs typeface="Times New Roman" panose="02020603050405020304" pitchFamily="18" charset="0"/>
            </a:endParaRPr>
          </a:p>
          <a:p>
            <a:pPr>
              <a:spcBef>
                <a:spcPts val="600"/>
              </a:spcBef>
              <a:spcAft>
                <a:spcPts val="600"/>
              </a:spcAft>
            </a:pPr>
            <a:r>
              <a:rPr lang="en-US" altLang="ja-JP" kern="100">
                <a:latin typeface="Times New Roman" panose="02020603050405020304" pitchFamily="18" charset="0"/>
                <a:ea typeface="游明朝" panose="02020400000000000000" pitchFamily="18" charset="-128"/>
                <a:cs typeface="Times New Roman" panose="02020603050405020304" pitchFamily="18" charset="0"/>
              </a:rPr>
              <a:t>‘B</a:t>
            </a:r>
            <a:r>
              <a:rPr lang="ja-JP" altLang="ja-JP" kern="100">
                <a:latin typeface="Times New Roman" panose="02020603050405020304" pitchFamily="18" charset="0"/>
                <a:ea typeface="游明朝" panose="02020400000000000000" pitchFamily="18" charset="-128"/>
                <a:cs typeface="Times New Roman" panose="02020603050405020304" pitchFamily="18" charset="0"/>
              </a:rPr>
              <a:t>oth </a:t>
            </a:r>
            <a:r>
              <a:rPr lang="ja-JP" altLang="ja-JP" kern="100">
                <a:solidFill>
                  <a:srgbClr val="C00000"/>
                </a:solidFill>
                <a:latin typeface="Times New Roman" panose="02020603050405020304" pitchFamily="18" charset="0"/>
                <a:ea typeface="游明朝" panose="02020400000000000000" pitchFamily="18" charset="-128"/>
                <a:cs typeface="Times New Roman" panose="02020603050405020304" pitchFamily="18" charset="0"/>
              </a:rPr>
              <a:t>a region and an idea</a:t>
            </a:r>
            <a:r>
              <a:rPr lang="en-US" altLang="ja-JP" kern="100">
                <a:latin typeface="Times New Roman" panose="02020603050405020304" pitchFamily="18" charset="0"/>
                <a:ea typeface="游明朝" panose="02020400000000000000" pitchFamily="18" charset="-128"/>
                <a:cs typeface="Times New Roman" panose="02020603050405020304" pitchFamily="18" charset="0"/>
              </a:rPr>
              <a:t>’</a:t>
            </a:r>
            <a:r>
              <a:rPr lang="ja-JP" altLang="ja-JP" kern="100">
                <a:latin typeface="Times New Roman" panose="02020603050405020304" pitchFamily="18" charset="0"/>
                <a:ea typeface="游明朝" panose="02020400000000000000" pitchFamily="18" charset="-128"/>
                <a:cs typeface="Times New Roman" panose="02020603050405020304" pitchFamily="18" charset="0"/>
              </a:rPr>
              <a:t> </a:t>
            </a:r>
            <a:r>
              <a:rPr lang="en-US" altLang="ja-JP" kern="100">
                <a:latin typeface="Times New Roman" panose="02020603050405020304" pitchFamily="18" charset="0"/>
                <a:ea typeface="游明朝" panose="02020400000000000000" pitchFamily="18" charset="-128"/>
                <a:cs typeface="Times New Roman" panose="02020603050405020304" pitchFamily="18" charset="0"/>
              </a:rPr>
              <a:t>(</a:t>
            </a:r>
            <a:r>
              <a:rPr lang="ja-JP" altLang="ja-JP" kern="100">
                <a:latin typeface="Times New Roman" panose="02020603050405020304" pitchFamily="18" charset="0"/>
                <a:ea typeface="游明朝" panose="02020400000000000000" pitchFamily="18" charset="-128"/>
                <a:cs typeface="Times New Roman" panose="02020603050405020304" pitchFamily="18" charset="0"/>
              </a:rPr>
              <a:t>Rory Medcalf</a:t>
            </a:r>
            <a:r>
              <a:rPr lang="en-US" altLang="ja-JP" kern="100">
                <a:latin typeface="Times New Roman" panose="02020603050405020304" pitchFamily="18" charset="0"/>
                <a:ea typeface="游明朝" panose="02020400000000000000" pitchFamily="18" charset="-128"/>
                <a:cs typeface="Times New Roman" panose="02020603050405020304" pitchFamily="18" charset="0"/>
              </a:rPr>
              <a:t>)</a:t>
            </a:r>
          </a:p>
          <a:p>
            <a:pPr>
              <a:spcBef>
                <a:spcPts val="600"/>
              </a:spcBef>
              <a:spcAft>
                <a:spcPts val="600"/>
              </a:spcAft>
            </a:pPr>
            <a:r>
              <a:rPr lang="en-US" altLang="ja-JP" kern="100">
                <a:latin typeface="Times New Roman" panose="02020603050405020304" pitchFamily="18" charset="0"/>
                <a:ea typeface="游明朝" panose="02020400000000000000" pitchFamily="18" charset="-128"/>
                <a:cs typeface="Times New Roman" panose="02020603050405020304" pitchFamily="18" charset="0"/>
              </a:rPr>
              <a:t>A </a:t>
            </a:r>
            <a:r>
              <a:rPr lang="ja-JP" altLang="ja-JP" kern="100">
                <a:solidFill>
                  <a:srgbClr val="C00000"/>
                </a:solidFill>
                <a:latin typeface="Times New Roman" panose="02020603050405020304" pitchFamily="18" charset="0"/>
                <a:ea typeface="Corbel" panose="020B0503020204020204" pitchFamily="34" charset="0"/>
                <a:cs typeface="Times New Roman" panose="02020603050405020304" pitchFamily="18" charset="0"/>
              </a:rPr>
              <a:t>geography of strategies</a:t>
            </a:r>
            <a:r>
              <a:rPr lang="ja-JP" altLang="ja-JP" kern="100">
                <a:solidFill>
                  <a:srgbClr val="C00000"/>
                </a:solidFill>
                <a:latin typeface="Times New Roman" panose="02020603050405020304" pitchFamily="18" charset="0"/>
                <a:ea typeface="游明朝" panose="02020400000000000000" pitchFamily="18" charset="-128"/>
                <a:cs typeface="Times New Roman" panose="02020603050405020304" pitchFamily="18" charset="0"/>
              </a:rPr>
              <a:t> </a:t>
            </a:r>
            <a:r>
              <a:rPr lang="en-US" altLang="ja-JP" kern="100">
                <a:latin typeface="Times New Roman" panose="02020603050405020304" pitchFamily="18" charset="0"/>
                <a:ea typeface="游明朝" panose="02020400000000000000" pitchFamily="18" charset="-128"/>
                <a:cs typeface="Times New Roman" panose="02020603050405020304" pitchFamily="18" charset="0"/>
              </a:rPr>
              <a:t>in which various grand strategies are projected</a:t>
            </a:r>
            <a:endParaRPr lang="en-US" altLang="ja-JP" i="1" kern="100">
              <a:latin typeface="Times New Roman" panose="02020603050405020304" pitchFamily="18" charset="0"/>
              <a:ea typeface="Corbel" panose="020B0503020204020204" pitchFamily="34" charset="0"/>
              <a:cs typeface="Times New Roman" panose="02020603050405020304" pitchFamily="18" charset="0"/>
            </a:endParaRPr>
          </a:p>
        </p:txBody>
      </p:sp>
      <p:sp>
        <p:nvSpPr>
          <p:cNvPr id="5" name="テキスト ボックス 4">
            <a:extLst>
              <a:ext uri="{FF2B5EF4-FFF2-40B4-BE49-F238E27FC236}">
                <a16:creationId xmlns:a16="http://schemas.microsoft.com/office/drawing/2014/main" id="{6CAFFBCF-BB1A-30F5-B3A5-9E69677F60CE}"/>
              </a:ext>
            </a:extLst>
          </p:cNvPr>
          <p:cNvSpPr txBox="1"/>
          <p:nvPr/>
        </p:nvSpPr>
        <p:spPr>
          <a:xfrm>
            <a:off x="754902" y="706514"/>
            <a:ext cx="7840002" cy="584775"/>
          </a:xfrm>
          <a:prstGeom prst="rect">
            <a:avLst/>
          </a:prstGeom>
          <a:noFill/>
        </p:spPr>
        <p:txBody>
          <a:bodyPr wrap="square">
            <a:spAutoFit/>
          </a:bodyPr>
          <a:lstStyle/>
          <a:p>
            <a:pPr>
              <a:tabLst>
                <a:tab pos="457200" algn="l"/>
              </a:tabLst>
            </a:pPr>
            <a:r>
              <a:rPr lang="en-US" altLang="ja-JP" sz="3200" b="1" kern="100">
                <a:latin typeface="Times New Roman" panose="02020603050405020304" pitchFamily="18" charset="0"/>
                <a:ea typeface="游明朝" panose="02020400000000000000" pitchFamily="18" charset="-128"/>
                <a:cs typeface="Times New Roman" panose="02020603050405020304" pitchFamily="18" charset="0"/>
              </a:rPr>
              <a:t>A ‘geography of strategies’</a:t>
            </a:r>
            <a:endParaRPr lang="ja-JP" altLang="ja-JP" sz="3200" b="1" kern="100">
              <a:latin typeface="Times New Roman" panose="02020603050405020304" pitchFamily="18"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32736962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3FDD0391-A75A-0F3C-E5F5-48DC6268CEDA}"/>
              </a:ext>
            </a:extLst>
          </p:cNvPr>
          <p:cNvSpPr>
            <a:spLocks noGrp="1"/>
          </p:cNvSpPr>
          <p:nvPr>
            <p:ph idx="1"/>
          </p:nvPr>
        </p:nvSpPr>
        <p:spPr>
          <a:xfrm>
            <a:off x="5497033" y="1514255"/>
            <a:ext cx="6478027" cy="4110874"/>
          </a:xfrm>
        </p:spPr>
        <p:txBody>
          <a:bodyPr>
            <a:noAutofit/>
          </a:bodyPr>
          <a:lstStyle/>
          <a:p>
            <a:r>
              <a:rPr lang="en-US" altLang="ja-JP" kern="100">
                <a:latin typeface="Times New Roman" panose="02020603050405020304" pitchFamily="18" charset="0"/>
                <a:ea typeface="游明朝" panose="02020400000000000000" pitchFamily="18" charset="-128"/>
                <a:cs typeface="Times New Roman" panose="02020603050405020304" pitchFamily="18" charset="0"/>
              </a:rPr>
              <a:t>Material significance of the Indo-Pacific</a:t>
            </a:r>
          </a:p>
          <a:p>
            <a:r>
              <a:rPr lang="en-US" altLang="ja-JP" kern="100">
                <a:latin typeface="Times New Roman" panose="02020603050405020304" pitchFamily="18" charset="0"/>
                <a:ea typeface="游明朝" panose="02020400000000000000" pitchFamily="18" charset="-128"/>
                <a:cs typeface="Times New Roman" panose="02020603050405020304" pitchFamily="18" charset="0"/>
              </a:rPr>
              <a:t>Large area: Ranging f</a:t>
            </a:r>
            <a:r>
              <a:rPr lang="ja-JP" altLang="ja-JP" kern="100">
                <a:latin typeface="Times New Roman" panose="02020603050405020304" pitchFamily="18" charset="0"/>
                <a:ea typeface="游明朝" panose="02020400000000000000" pitchFamily="18" charset="-128"/>
                <a:cs typeface="Times New Roman" panose="02020603050405020304" pitchFamily="18" charset="0"/>
              </a:rPr>
              <a:t>rom the shores of the Americas, going through maritime Asia, to the shores of Eastern Africa </a:t>
            </a:r>
            <a:endParaRPr lang="en-US" altLang="ja-JP" kern="100">
              <a:latin typeface="Times New Roman" panose="02020603050405020304" pitchFamily="18" charset="0"/>
              <a:ea typeface="游明朝" panose="02020400000000000000" pitchFamily="18" charset="-128"/>
              <a:cs typeface="Times New Roman" panose="02020603050405020304" pitchFamily="18" charset="0"/>
            </a:endParaRPr>
          </a:p>
          <a:p>
            <a:r>
              <a:rPr lang="en-US" altLang="ja-JP" kern="100">
                <a:latin typeface="Times New Roman" panose="02020603050405020304" pitchFamily="18" charset="0"/>
                <a:ea typeface="游明朝" panose="02020400000000000000" pitchFamily="18" charset="-128"/>
                <a:cs typeface="Times New Roman" panose="02020603050405020304" pitchFamily="18" charset="0"/>
              </a:rPr>
              <a:t>T</a:t>
            </a:r>
            <a:r>
              <a:rPr lang="ja-JP" altLang="ja-JP" kern="100">
                <a:latin typeface="Times New Roman" panose="02020603050405020304" pitchFamily="18" charset="0"/>
                <a:ea typeface="游明朝" panose="02020400000000000000" pitchFamily="18" charset="-128"/>
                <a:cs typeface="Times New Roman" panose="02020603050405020304" pitchFamily="18" charset="0"/>
              </a:rPr>
              <a:t>he world’s most vibrant region</a:t>
            </a:r>
            <a:r>
              <a:rPr lang="en-US" altLang="ja-JP" kern="100">
                <a:latin typeface="Times New Roman" panose="02020603050405020304" pitchFamily="18" charset="0"/>
                <a:ea typeface="游明朝" panose="02020400000000000000" pitchFamily="18" charset="-128"/>
                <a:cs typeface="Times New Roman" panose="02020603050405020304" pitchFamily="18" charset="0"/>
              </a:rPr>
              <a:t> in terms of demography and economy</a:t>
            </a:r>
          </a:p>
          <a:p>
            <a:r>
              <a:rPr lang="en-US" altLang="ja-JP" kern="100">
                <a:latin typeface="Times New Roman" panose="02020603050405020304" pitchFamily="18" charset="0"/>
                <a:ea typeface="游明朝" panose="02020400000000000000" pitchFamily="18" charset="-128"/>
                <a:cs typeface="Times New Roman" panose="02020603050405020304" pitchFamily="18" charset="0"/>
              </a:rPr>
              <a:t>Importance due to the sea </a:t>
            </a:r>
            <a:r>
              <a:rPr lang="ja-JP" altLang="ja-JP" kern="100">
                <a:latin typeface="Times New Roman" panose="02020603050405020304" pitchFamily="18" charset="0"/>
                <a:ea typeface="游明朝" panose="02020400000000000000" pitchFamily="18" charset="-128"/>
                <a:cs typeface="Times New Roman" panose="02020603050405020304" pitchFamily="18" charset="0"/>
              </a:rPr>
              <a:t>lines of communication (SLOCs) </a:t>
            </a:r>
            <a:r>
              <a:rPr lang="en-US" altLang="ja-JP" kern="100">
                <a:latin typeface="Times New Roman" panose="02020603050405020304" pitchFamily="18" charset="0"/>
                <a:ea typeface="游明朝" panose="02020400000000000000" pitchFamily="18" charset="-128"/>
                <a:cs typeface="Times New Roman" panose="02020603050405020304" pitchFamily="18" charset="0"/>
              </a:rPr>
              <a:t>in the Indian and Pacific Oceans</a:t>
            </a:r>
          </a:p>
        </p:txBody>
      </p:sp>
      <p:sp>
        <p:nvSpPr>
          <p:cNvPr id="2" name="テキスト ボックス 1">
            <a:extLst>
              <a:ext uri="{FF2B5EF4-FFF2-40B4-BE49-F238E27FC236}">
                <a16:creationId xmlns:a16="http://schemas.microsoft.com/office/drawing/2014/main" id="{27EDC201-8CB2-4F97-D774-A661E9DDF0C5}"/>
              </a:ext>
            </a:extLst>
          </p:cNvPr>
          <p:cNvSpPr txBox="1"/>
          <p:nvPr/>
        </p:nvSpPr>
        <p:spPr>
          <a:xfrm>
            <a:off x="0" y="5536567"/>
            <a:ext cx="2821535" cy="369332"/>
          </a:xfrm>
          <a:prstGeom prst="rect">
            <a:avLst/>
          </a:prstGeom>
          <a:noFill/>
        </p:spPr>
        <p:txBody>
          <a:bodyPr wrap="square" rtlCol="0">
            <a:spAutoFit/>
          </a:bodyPr>
          <a:lstStyle/>
          <a:p>
            <a:pPr algn="r"/>
            <a:r>
              <a:rPr lang="en-US" altLang="ja-JP">
                <a:latin typeface="Times New Roman" panose="02020603050405020304" pitchFamily="18" charset="0"/>
                <a:ea typeface="HGPｺﾞｼｯｸM" panose="020B0600000000000000" pitchFamily="50" charset="-128"/>
                <a:cs typeface="Times New Roman" panose="02020603050405020304" pitchFamily="18" charset="0"/>
              </a:rPr>
              <a:t>Image: Mairon Freight UK</a:t>
            </a:r>
            <a:endParaRPr lang="ja-JP" altLang="en-US">
              <a:latin typeface="Times New Roman" panose="02020603050405020304" pitchFamily="18" charset="0"/>
              <a:ea typeface="HGPｺﾞｼｯｸM" panose="020B0600000000000000" pitchFamily="50" charset="-128"/>
              <a:cs typeface="Times New Roman" panose="02020603050405020304" pitchFamily="18" charset="0"/>
            </a:endParaRPr>
          </a:p>
        </p:txBody>
      </p:sp>
      <p:pic>
        <p:nvPicPr>
          <p:cNvPr id="4" name="Picture 2" descr="Sea Freight: What Are the Benefits? | Mairon Freight UK">
            <a:extLst>
              <a:ext uri="{FF2B5EF4-FFF2-40B4-BE49-F238E27FC236}">
                <a16:creationId xmlns:a16="http://schemas.microsoft.com/office/drawing/2014/main" id="{8034D64A-84AD-2B27-DCD7-5405E9A6D5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422" r="5156"/>
          <a:stretch/>
        </p:blipFill>
        <p:spPr bwMode="auto">
          <a:xfrm>
            <a:off x="0" y="1709142"/>
            <a:ext cx="5081802" cy="3721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55305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674C11E2-9144-F470-B237-C29D196CF886}"/>
              </a:ext>
            </a:extLst>
          </p:cNvPr>
          <p:cNvSpPr>
            <a:spLocks noGrp="1"/>
          </p:cNvSpPr>
          <p:nvPr>
            <p:ph idx="1"/>
          </p:nvPr>
        </p:nvSpPr>
        <p:spPr>
          <a:xfrm>
            <a:off x="804379" y="888307"/>
            <a:ext cx="10301983" cy="1101298"/>
          </a:xfrm>
        </p:spPr>
        <p:txBody>
          <a:bodyPr>
            <a:noAutofit/>
          </a:bodyPr>
          <a:lstStyle/>
          <a:p>
            <a:pPr>
              <a:lnSpc>
                <a:spcPct val="100000"/>
              </a:lnSpc>
              <a:spcBef>
                <a:spcPts val="0"/>
              </a:spcBef>
            </a:pPr>
            <a:r>
              <a:rPr lang="en-US" altLang="ja-JP" kern="100">
                <a:latin typeface="Times New Roman" panose="02020603050405020304" pitchFamily="18" charset="0"/>
                <a:ea typeface="游明朝" panose="02020400000000000000" pitchFamily="18" charset="-128"/>
                <a:cs typeface="Times New Roman" panose="02020603050405020304" pitchFamily="18" charset="0"/>
              </a:rPr>
              <a:t>As importantly, the ‘Indo-Pacific’ is a geostrategic concept, </a:t>
            </a:r>
            <a:r>
              <a:rPr lang="en-US" altLang="ja-JP" kern="100">
                <a:solidFill>
                  <a:srgbClr val="C00000"/>
                </a:solidFill>
                <a:latin typeface="Times New Roman" panose="02020603050405020304" pitchFamily="18" charset="0"/>
                <a:ea typeface="游明朝" panose="02020400000000000000" pitchFamily="18" charset="-128"/>
                <a:cs typeface="Times New Roman" panose="02020603050405020304" pitchFamily="18" charset="0"/>
              </a:rPr>
              <a:t>bearing values and norms</a:t>
            </a:r>
            <a:endParaRPr lang="ja-JP" altLang="en-US">
              <a:solidFill>
                <a:srgbClr val="002060"/>
              </a:solidFill>
              <a:latin typeface="Arial Nova Light" panose="020B0304020202020204" pitchFamily="34" charset="0"/>
              <a:ea typeface="HGPｺﾞｼｯｸM" panose="020B0600000000000000" pitchFamily="50" charset="-128"/>
            </a:endParaRPr>
          </a:p>
        </p:txBody>
      </p:sp>
      <p:graphicFrame>
        <p:nvGraphicFramePr>
          <p:cNvPr id="5" name="図表 4">
            <a:extLst>
              <a:ext uri="{FF2B5EF4-FFF2-40B4-BE49-F238E27FC236}">
                <a16:creationId xmlns:a16="http://schemas.microsoft.com/office/drawing/2014/main" id="{B5096DA5-3C91-AB52-D256-CBA4F777B605}"/>
              </a:ext>
            </a:extLst>
          </p:cNvPr>
          <p:cNvGraphicFramePr/>
          <p:nvPr>
            <p:extLst>
              <p:ext uri="{D42A27DB-BD31-4B8C-83A1-F6EECF244321}">
                <p14:modId xmlns:p14="http://schemas.microsoft.com/office/powerpoint/2010/main" val="3972469008"/>
              </p:ext>
            </p:extLst>
          </p:nvPr>
        </p:nvGraphicFramePr>
        <p:xfrm>
          <a:off x="2717800" y="1989605"/>
          <a:ext cx="6756399" cy="4749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テキスト ボックス 5">
            <a:extLst>
              <a:ext uri="{FF2B5EF4-FFF2-40B4-BE49-F238E27FC236}">
                <a16:creationId xmlns:a16="http://schemas.microsoft.com/office/drawing/2014/main" id="{8A9A8AC9-CC18-C9DC-9471-DCC8A019E9BA}"/>
              </a:ext>
            </a:extLst>
          </p:cNvPr>
          <p:cNvSpPr txBox="1"/>
          <p:nvPr/>
        </p:nvSpPr>
        <p:spPr>
          <a:xfrm>
            <a:off x="6710937" y="3779730"/>
            <a:ext cx="2474768" cy="978729"/>
          </a:xfrm>
          <a:prstGeom prst="rect">
            <a:avLst/>
          </a:prstGeom>
          <a:noFill/>
        </p:spPr>
        <p:txBody>
          <a:bodyPr wrap="square" rtlCol="0">
            <a:spAutoFit/>
          </a:bodyPr>
          <a:lstStyle/>
          <a:p>
            <a:r>
              <a:rPr lang="en-US" altLang="ja-JP" sz="3200">
                <a:solidFill>
                  <a:schemeClr val="accent4">
                    <a:lumMod val="75000"/>
                  </a:schemeClr>
                </a:solidFill>
                <a:latin typeface="Times New Roman" panose="02020603050405020304" pitchFamily="18" charset="0"/>
                <a:ea typeface="游明朝" panose="02020400000000000000" pitchFamily="18" charset="-128"/>
                <a:cs typeface="Times New Roman" panose="02020603050405020304" pitchFamily="18" charset="0"/>
              </a:rPr>
              <a:t>Values and</a:t>
            </a:r>
          </a:p>
          <a:p>
            <a:pPr>
              <a:lnSpc>
                <a:spcPct val="80000"/>
              </a:lnSpc>
            </a:pPr>
            <a:r>
              <a:rPr lang="en-US" altLang="ja-JP" sz="3200">
                <a:solidFill>
                  <a:schemeClr val="accent4">
                    <a:lumMod val="75000"/>
                  </a:schemeClr>
                </a:solidFill>
                <a:latin typeface="Times New Roman" panose="02020603050405020304" pitchFamily="18" charset="0"/>
                <a:ea typeface="游明朝" panose="02020400000000000000" pitchFamily="18" charset="-128"/>
                <a:cs typeface="Times New Roman" panose="02020603050405020304" pitchFamily="18" charset="0"/>
              </a:rPr>
              <a:t>norms</a:t>
            </a:r>
          </a:p>
        </p:txBody>
      </p:sp>
      <p:sp>
        <p:nvSpPr>
          <p:cNvPr id="2" name="テキスト ボックス 1">
            <a:extLst>
              <a:ext uri="{FF2B5EF4-FFF2-40B4-BE49-F238E27FC236}">
                <a16:creationId xmlns:a16="http://schemas.microsoft.com/office/drawing/2014/main" id="{83B672E8-3D6A-E6A7-E2FC-F2258F766B3E}"/>
              </a:ext>
            </a:extLst>
          </p:cNvPr>
          <p:cNvSpPr txBox="1"/>
          <p:nvPr/>
        </p:nvSpPr>
        <p:spPr>
          <a:xfrm>
            <a:off x="2858429" y="3976708"/>
            <a:ext cx="2474768" cy="584775"/>
          </a:xfrm>
          <a:prstGeom prst="rect">
            <a:avLst/>
          </a:prstGeom>
          <a:noFill/>
        </p:spPr>
        <p:txBody>
          <a:bodyPr wrap="square" rtlCol="0">
            <a:spAutoFit/>
          </a:bodyPr>
          <a:lstStyle/>
          <a:p>
            <a:r>
              <a:rPr lang="en-US" altLang="ja-JP" sz="3200">
                <a:solidFill>
                  <a:schemeClr val="accent4">
                    <a:lumMod val="75000"/>
                  </a:schemeClr>
                </a:solidFill>
                <a:latin typeface="Times New Roman" panose="02020603050405020304" pitchFamily="18" charset="0"/>
                <a:ea typeface="游明朝" panose="02020400000000000000" pitchFamily="18" charset="-128"/>
                <a:cs typeface="Times New Roman" panose="02020603050405020304" pitchFamily="18" charset="0"/>
              </a:rPr>
              <a:t>Geostrategy</a:t>
            </a:r>
          </a:p>
        </p:txBody>
      </p:sp>
    </p:spTree>
    <p:extLst>
      <p:ext uri="{BB962C8B-B14F-4D97-AF65-F5344CB8AC3E}">
        <p14:creationId xmlns:p14="http://schemas.microsoft.com/office/powerpoint/2010/main" val="3085416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2">
            <a:extLst>
              <a:ext uri="{FF2B5EF4-FFF2-40B4-BE49-F238E27FC236}">
                <a16:creationId xmlns:a16="http://schemas.microsoft.com/office/drawing/2014/main" id="{3DF8EBC9-A554-F43F-E171-4A2FCC852DC0}"/>
              </a:ext>
            </a:extLst>
          </p:cNvPr>
          <p:cNvSpPr txBox="1">
            <a:spLocks noChangeArrowheads="1"/>
          </p:cNvSpPr>
          <p:nvPr/>
        </p:nvSpPr>
        <p:spPr bwMode="auto">
          <a:xfrm>
            <a:off x="8617045" y="5777399"/>
            <a:ext cx="2841530" cy="309076"/>
          </a:xfrm>
          <a:prstGeom prst="rect">
            <a:avLst/>
          </a:prstGeom>
          <a:solidFill>
            <a:schemeClr val="bg1"/>
          </a:solidFill>
          <a:ln w="9525">
            <a:noFill/>
            <a:miter lim="800000"/>
            <a:headEnd/>
            <a:tailEnd/>
          </a:ln>
        </p:spPr>
        <p:txBody>
          <a:bodyPr rot="0" vert="horz" wrap="square" lIns="49799" tIns="24899" rIns="49799" bIns="24899" anchor="t" anchorCtr="0">
            <a:noAutofit/>
          </a:bodyPr>
          <a:lstStyle/>
          <a:p>
            <a:pPr algn="r">
              <a:lnSpc>
                <a:spcPts val="1743"/>
              </a:lnSpc>
            </a:pPr>
            <a:r>
              <a:rPr lang="en-US" sz="1200" kern="100">
                <a:solidFill>
                  <a:schemeClr val="tx1">
                    <a:lumMod val="75000"/>
                    <a:lumOff val="25000"/>
                  </a:schemeClr>
                </a:solidFill>
                <a:latin typeface="Times New Roman" panose="02020603050405020304" pitchFamily="18" charset="0"/>
                <a:ea typeface="游明朝" panose="02020400000000000000" pitchFamily="18" charset="-128"/>
                <a:cs typeface="Times New Roman" panose="02020603050405020304" pitchFamily="18" charset="0"/>
              </a:rPr>
              <a:t>© Kei Hakata &amp; Brendon J. Cannon 2022        </a:t>
            </a:r>
            <a:endParaRPr lang="ja-JP" altLang="en-US" sz="1200" kern="100">
              <a:solidFill>
                <a:schemeClr val="tx1">
                  <a:lumMod val="75000"/>
                  <a:lumOff val="25000"/>
                </a:schemeClr>
              </a:solidFill>
              <a:latin typeface="Times New Roman" panose="02020603050405020304" pitchFamily="18" charset="0"/>
              <a:ea typeface="游明朝" panose="02020400000000000000" pitchFamily="18" charset="-128"/>
              <a:cs typeface="Times New Roman" panose="02020603050405020304" pitchFamily="18" charset="0"/>
            </a:endParaRPr>
          </a:p>
        </p:txBody>
      </p:sp>
      <p:pic>
        <p:nvPicPr>
          <p:cNvPr id="6" name="図 5" descr="マップ&#10;&#10;自動的に生成された説明">
            <a:extLst>
              <a:ext uri="{FF2B5EF4-FFF2-40B4-BE49-F238E27FC236}">
                <a16:creationId xmlns:a16="http://schemas.microsoft.com/office/drawing/2014/main" id="{848AA164-C4DE-2F08-C0C4-211076704541}"/>
              </a:ext>
            </a:extLst>
          </p:cNvPr>
          <p:cNvPicPr>
            <a:picLocks noChangeAspect="1"/>
          </p:cNvPicPr>
          <p:nvPr/>
        </p:nvPicPr>
        <p:blipFill rotWithShape="1">
          <a:blip r:embed="rId2">
            <a:extLst>
              <a:ext uri="{28A0092B-C50C-407E-A947-70E740481C1C}">
                <a14:useLocalDpi xmlns:a14="http://schemas.microsoft.com/office/drawing/2010/main" val="0"/>
              </a:ext>
            </a:extLst>
          </a:blip>
          <a:srcRect t="4558" b="5797"/>
          <a:stretch/>
        </p:blipFill>
        <p:spPr>
          <a:xfrm>
            <a:off x="7805706" y="1080601"/>
            <a:ext cx="4047384" cy="4696798"/>
          </a:xfrm>
          <a:prstGeom prst="rect">
            <a:avLst/>
          </a:prstGeom>
        </p:spPr>
      </p:pic>
      <p:sp>
        <p:nvSpPr>
          <p:cNvPr id="4" name="矢印: 右 3">
            <a:extLst>
              <a:ext uri="{FF2B5EF4-FFF2-40B4-BE49-F238E27FC236}">
                <a16:creationId xmlns:a16="http://schemas.microsoft.com/office/drawing/2014/main" id="{D9CB4A8A-2ABF-87CB-FB4C-44499B44C7D4}"/>
              </a:ext>
            </a:extLst>
          </p:cNvPr>
          <p:cNvSpPr/>
          <p:nvPr/>
        </p:nvSpPr>
        <p:spPr>
          <a:xfrm rot="18992858">
            <a:off x="9291182" y="4642105"/>
            <a:ext cx="276168" cy="271770"/>
          </a:xfrm>
          <a:prstGeom prst="rightArrow">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 name="矢印: 右 4">
            <a:extLst>
              <a:ext uri="{FF2B5EF4-FFF2-40B4-BE49-F238E27FC236}">
                <a16:creationId xmlns:a16="http://schemas.microsoft.com/office/drawing/2014/main" id="{89092138-E086-19D5-C2AE-DE76A8343937}"/>
              </a:ext>
            </a:extLst>
          </p:cNvPr>
          <p:cNvSpPr/>
          <p:nvPr/>
        </p:nvSpPr>
        <p:spPr>
          <a:xfrm rot="13380016">
            <a:off x="10212618" y="4642045"/>
            <a:ext cx="276168" cy="271770"/>
          </a:xfrm>
          <a:prstGeom prst="rightArrow">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コンテンツ プレースホルダー 2">
            <a:extLst>
              <a:ext uri="{FF2B5EF4-FFF2-40B4-BE49-F238E27FC236}">
                <a16:creationId xmlns:a16="http://schemas.microsoft.com/office/drawing/2014/main" id="{B1606148-5F9D-A97E-1DA8-CBD0839DC3ED}"/>
              </a:ext>
            </a:extLst>
          </p:cNvPr>
          <p:cNvSpPr txBox="1">
            <a:spLocks/>
          </p:cNvSpPr>
          <p:nvPr/>
        </p:nvSpPr>
        <p:spPr>
          <a:xfrm>
            <a:off x="971614" y="1416172"/>
            <a:ext cx="6834092" cy="40256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kern="100">
                <a:latin typeface="Times New Roman" panose="02020603050405020304" pitchFamily="18" charset="0"/>
                <a:ea typeface="游明朝" panose="02020400000000000000" pitchFamily="18" charset="-128"/>
                <a:cs typeface="Times New Roman" panose="02020603050405020304" pitchFamily="18" charset="0"/>
              </a:rPr>
              <a:t>Geographical theater of the US-China competition</a:t>
            </a:r>
          </a:p>
          <a:p>
            <a:r>
              <a:rPr lang="en-US" altLang="ja-JP" kern="100">
                <a:latin typeface="Times New Roman" panose="02020603050405020304" pitchFamily="18" charset="0"/>
                <a:ea typeface="游明朝" panose="02020400000000000000" pitchFamily="18" charset="-128"/>
                <a:cs typeface="Times New Roman" panose="02020603050405020304" pitchFamily="18" charset="0"/>
              </a:rPr>
              <a:t>The rivalry makes the Indo-Pacific region particularly volatile and a ‘</a:t>
            </a:r>
            <a:r>
              <a:rPr lang="en-US" altLang="ja-JP" kern="100">
                <a:solidFill>
                  <a:srgbClr val="C00000"/>
                </a:solidFill>
                <a:latin typeface="Times New Roman" panose="02020603050405020304" pitchFamily="18" charset="0"/>
                <a:ea typeface="游明朝" panose="02020400000000000000" pitchFamily="18" charset="-128"/>
                <a:cs typeface="Times New Roman" panose="02020603050405020304" pitchFamily="18" charset="0"/>
              </a:rPr>
              <a:t>pivotal area</a:t>
            </a:r>
            <a:r>
              <a:rPr lang="en-US" altLang="ja-JP" kern="100">
                <a:latin typeface="Times New Roman" panose="02020603050405020304" pitchFamily="18" charset="0"/>
                <a:ea typeface="游明朝" panose="02020400000000000000" pitchFamily="18" charset="-128"/>
                <a:cs typeface="Times New Roman" panose="02020603050405020304" pitchFamily="18" charset="0"/>
              </a:rPr>
              <a:t>’ for the 21st century </a:t>
            </a:r>
          </a:p>
          <a:p>
            <a:r>
              <a:rPr lang="en-US" altLang="ja-JP" kern="100">
                <a:latin typeface="Times New Roman" panose="02020603050405020304" pitchFamily="18" charset="0"/>
                <a:ea typeface="游明朝" panose="02020400000000000000" pitchFamily="18" charset="-128"/>
                <a:cs typeface="Times New Roman" panose="02020603050405020304" pitchFamily="18" charset="0"/>
              </a:rPr>
              <a:t>A ‘mental map’ to define the states’ related policies and strategies</a:t>
            </a:r>
          </a:p>
          <a:p>
            <a:r>
              <a:rPr lang="en-US" altLang="ja-JP" kern="100">
                <a:latin typeface="Times New Roman" panose="02020603050405020304" pitchFamily="18" charset="0"/>
                <a:ea typeface="游明朝" panose="02020400000000000000" pitchFamily="18" charset="-128"/>
                <a:cs typeface="Times New Roman" panose="02020603050405020304" pitchFamily="18" charset="0"/>
              </a:rPr>
              <a:t>A geography to counter China from the two oceans</a:t>
            </a:r>
            <a:endParaRPr lang="ja-JP" alt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52138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EF9E1994-A714-E8DE-FF11-9A0D5F307D62}"/>
              </a:ext>
            </a:extLst>
          </p:cNvPr>
          <p:cNvSpPr>
            <a:spLocks noGrp="1"/>
          </p:cNvSpPr>
          <p:nvPr>
            <p:ph idx="1"/>
          </p:nvPr>
        </p:nvSpPr>
        <p:spPr>
          <a:xfrm>
            <a:off x="851758" y="2006036"/>
            <a:ext cx="6740844" cy="3618587"/>
          </a:xfrm>
        </p:spPr>
        <p:txBody>
          <a:bodyPr>
            <a:noAutofit/>
          </a:bodyPr>
          <a:lstStyle/>
          <a:p>
            <a:pPr>
              <a:spcBef>
                <a:spcPts val="600"/>
              </a:spcBef>
              <a:spcAft>
                <a:spcPts val="300"/>
              </a:spcAft>
            </a:pPr>
            <a:r>
              <a:rPr lang="en-US" altLang="ja-JP" kern="100">
                <a:latin typeface="Times New Roman" panose="02020603050405020304" pitchFamily="18" charset="0"/>
                <a:ea typeface="游明朝" panose="02020400000000000000" pitchFamily="18" charset="-128"/>
                <a:cs typeface="Times New Roman" panose="02020603050405020304" pitchFamily="18" charset="0"/>
              </a:rPr>
              <a:t>A convergence of interests among Australia, India, Japan, and the US in the 2010s</a:t>
            </a:r>
          </a:p>
          <a:p>
            <a:pPr>
              <a:spcBef>
                <a:spcPts val="600"/>
              </a:spcBef>
              <a:spcAft>
                <a:spcPts val="300"/>
              </a:spcAft>
            </a:pPr>
            <a:r>
              <a:rPr lang="en-US" altLang="ja-JP" kern="100">
                <a:latin typeface="Times New Roman" panose="02020603050405020304" pitchFamily="18" charset="0"/>
                <a:ea typeface="游明朝" panose="02020400000000000000" pitchFamily="18" charset="-128"/>
                <a:cs typeface="Times New Roman" panose="02020603050405020304" pitchFamily="18" charset="0"/>
              </a:rPr>
              <a:t>Japan’s thought leadership</a:t>
            </a:r>
          </a:p>
          <a:p>
            <a:pPr>
              <a:spcBef>
                <a:spcPts val="600"/>
              </a:spcBef>
              <a:spcAft>
                <a:spcPts val="300"/>
              </a:spcAft>
            </a:pPr>
            <a:r>
              <a:rPr lang="en-US" altLang="ja-JP" kern="100">
                <a:latin typeface="Times New Roman" panose="02020603050405020304" pitchFamily="18" charset="0"/>
                <a:ea typeface="游明朝" panose="02020400000000000000" pitchFamily="18" charset="-128"/>
                <a:cs typeface="Times New Roman" panose="02020603050405020304" pitchFamily="18" charset="0"/>
              </a:rPr>
              <a:t>Shinzo Abe’s ‘</a:t>
            </a:r>
            <a:r>
              <a:rPr lang="en-US" altLang="ja-JP" kern="100">
                <a:solidFill>
                  <a:srgbClr val="C00000"/>
                </a:solidFill>
                <a:latin typeface="Times New Roman" panose="02020603050405020304" pitchFamily="18" charset="0"/>
                <a:ea typeface="游明朝" panose="02020400000000000000" pitchFamily="18" charset="-128"/>
                <a:cs typeface="Times New Roman" panose="02020603050405020304" pitchFamily="18" charset="0"/>
              </a:rPr>
              <a:t>Security Diamond</a:t>
            </a:r>
            <a:r>
              <a:rPr lang="en-US" altLang="ja-JP" kern="100">
                <a:latin typeface="Times New Roman" panose="02020603050405020304" pitchFamily="18" charset="0"/>
                <a:ea typeface="游明朝" panose="02020400000000000000" pitchFamily="18" charset="-128"/>
                <a:cs typeface="Times New Roman" panose="02020603050405020304" pitchFamily="18" charset="0"/>
              </a:rPr>
              <a:t>’ concept, reflecting the ‘Quad’, or an informal grouping of Indo-Pacific states</a:t>
            </a:r>
          </a:p>
          <a:p>
            <a:pPr>
              <a:spcBef>
                <a:spcPts val="600"/>
              </a:spcBef>
              <a:spcAft>
                <a:spcPts val="300"/>
              </a:spcAft>
            </a:pPr>
            <a:r>
              <a:rPr lang="en-US" altLang="ja-JP" kern="100">
                <a:latin typeface="Times New Roman" panose="02020603050405020304" pitchFamily="18" charset="0"/>
                <a:ea typeface="游明朝" panose="02020400000000000000" pitchFamily="18" charset="-128"/>
                <a:cs typeface="Times New Roman" panose="02020603050405020304" pitchFamily="18" charset="0"/>
              </a:rPr>
              <a:t>Tokyo’s emphasis on the ‘Free and Open Indo-Pacific’ (FOIP) vision since 2016</a:t>
            </a:r>
            <a:endParaRPr lang="ja-JP" altLang="en-US">
              <a:latin typeface="Times New Roman" panose="02020603050405020304" pitchFamily="18" charset="0"/>
              <a:cs typeface="Times New Roman" panose="02020603050405020304" pitchFamily="18" charset="0"/>
            </a:endParaRPr>
          </a:p>
        </p:txBody>
      </p:sp>
      <p:sp>
        <p:nvSpPr>
          <p:cNvPr id="2" name="テキスト ボックス 1">
            <a:extLst>
              <a:ext uri="{FF2B5EF4-FFF2-40B4-BE49-F238E27FC236}">
                <a16:creationId xmlns:a16="http://schemas.microsoft.com/office/drawing/2014/main" id="{0DC064D3-8E42-377D-88C3-E614E718A20F}"/>
              </a:ext>
            </a:extLst>
          </p:cNvPr>
          <p:cNvSpPr txBox="1"/>
          <p:nvPr/>
        </p:nvSpPr>
        <p:spPr>
          <a:xfrm>
            <a:off x="851758" y="700560"/>
            <a:ext cx="6291992" cy="1077218"/>
          </a:xfrm>
          <a:prstGeom prst="rect">
            <a:avLst/>
          </a:prstGeom>
          <a:noFill/>
        </p:spPr>
        <p:txBody>
          <a:bodyPr wrap="square">
            <a:spAutoFit/>
          </a:bodyPr>
          <a:lstStyle/>
          <a:p>
            <a:pPr>
              <a:tabLst>
                <a:tab pos="457200" algn="l"/>
              </a:tabLst>
            </a:pPr>
            <a:r>
              <a:rPr lang="en-US" altLang="ja-JP" sz="3200" b="1" kern="100">
                <a:latin typeface="Times New Roman" panose="02020603050405020304" pitchFamily="18" charset="0"/>
                <a:ea typeface="游明朝" panose="02020400000000000000" pitchFamily="18" charset="-128"/>
                <a:cs typeface="Times New Roman" panose="02020603050405020304" pitchFamily="18" charset="0"/>
              </a:rPr>
              <a:t>Japan’s contribution to a ‘free and open Indo-Pacific’ (FOIP)</a:t>
            </a:r>
            <a:endParaRPr lang="ja-JP" altLang="ja-JP" sz="3200" b="1" kern="100">
              <a:latin typeface="Times New Roman" panose="02020603050405020304" pitchFamily="18" charset="0"/>
              <a:ea typeface="游明朝" panose="02020400000000000000" pitchFamily="18" charset="-128"/>
              <a:cs typeface="Times New Roman" panose="02020603050405020304" pitchFamily="18" charset="0"/>
            </a:endParaRPr>
          </a:p>
        </p:txBody>
      </p:sp>
      <p:pic>
        <p:nvPicPr>
          <p:cNvPr id="4" name="コンテンツ プレースホルダー 4" descr="ダイアグラム, 概略図&#10;&#10;自動的に生成された説明">
            <a:extLst>
              <a:ext uri="{FF2B5EF4-FFF2-40B4-BE49-F238E27FC236}">
                <a16:creationId xmlns:a16="http://schemas.microsoft.com/office/drawing/2014/main" id="{EE565EE3-F86E-C75B-50DB-2B3BD794F2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3954" y="1339543"/>
            <a:ext cx="3983993" cy="4178914"/>
          </a:xfrm>
          <a:prstGeom prst="rect">
            <a:avLst/>
          </a:prstGeom>
        </p:spPr>
      </p:pic>
      <p:sp>
        <p:nvSpPr>
          <p:cNvPr id="8" name="テキスト ボックス 7">
            <a:extLst>
              <a:ext uri="{FF2B5EF4-FFF2-40B4-BE49-F238E27FC236}">
                <a16:creationId xmlns:a16="http://schemas.microsoft.com/office/drawing/2014/main" id="{A8576E7D-E9B8-ED22-D85A-0394D4A69981}"/>
              </a:ext>
            </a:extLst>
          </p:cNvPr>
          <p:cNvSpPr txBox="1"/>
          <p:nvPr/>
        </p:nvSpPr>
        <p:spPr>
          <a:xfrm>
            <a:off x="6996223" y="5624623"/>
            <a:ext cx="4991724" cy="923330"/>
          </a:xfrm>
          <a:prstGeom prst="rect">
            <a:avLst/>
          </a:prstGeom>
          <a:noFill/>
        </p:spPr>
        <p:txBody>
          <a:bodyPr wrap="square">
            <a:spAutoFit/>
          </a:bodyPr>
          <a:lstStyle/>
          <a:p>
            <a:pPr algn="r"/>
            <a:r>
              <a:rPr lang="en-US" altLang="ja-JP" kern="100">
                <a:latin typeface="Times New Roman" panose="02020603050405020304" pitchFamily="18" charset="0"/>
                <a:ea typeface="HGPｺﾞｼｯｸM" panose="020B0600000000000000" pitchFamily="50" charset="-128"/>
                <a:cs typeface="Times New Roman" panose="02020603050405020304" pitchFamily="18" charset="0"/>
              </a:rPr>
              <a:t>Made by Kei Hakata based on : </a:t>
            </a:r>
          </a:p>
          <a:p>
            <a:pPr algn="r"/>
            <a:r>
              <a:rPr lang="en-US" altLang="ja-JP" kern="100">
                <a:latin typeface="Times New Roman" panose="02020603050405020304" pitchFamily="18" charset="0"/>
                <a:ea typeface="HGPｺﾞｼｯｸM" panose="020B0600000000000000" pitchFamily="50" charset="-128"/>
                <a:cs typeface="Times New Roman" panose="02020603050405020304" pitchFamily="18" charset="0"/>
              </a:rPr>
              <a:t>Shinzo </a:t>
            </a:r>
            <a:r>
              <a:rPr lang="en-US" altLang="ja-JP">
                <a:latin typeface="Times New Roman" panose="02020603050405020304" pitchFamily="18" charset="0"/>
                <a:ea typeface="HGPｺﾞｼｯｸM" panose="020B0600000000000000" pitchFamily="50" charset="-128"/>
                <a:cs typeface="Times New Roman" panose="02020603050405020304" pitchFamily="18" charset="0"/>
              </a:rPr>
              <a:t>Abe, “Asia’s democratic security diamond,” </a:t>
            </a:r>
            <a:r>
              <a:rPr lang="en-US" altLang="ja-JP" i="1">
                <a:latin typeface="Times New Roman" panose="02020603050405020304" pitchFamily="18" charset="0"/>
                <a:ea typeface="HGPｺﾞｼｯｸM" panose="020B0600000000000000" pitchFamily="50" charset="-128"/>
                <a:cs typeface="Times New Roman" panose="02020603050405020304" pitchFamily="18" charset="0"/>
              </a:rPr>
              <a:t>Project Syndicate</a:t>
            </a:r>
            <a:r>
              <a:rPr lang="en-US" altLang="ja-JP">
                <a:latin typeface="Times New Roman" panose="02020603050405020304" pitchFamily="18" charset="0"/>
                <a:ea typeface="HGPｺﾞｼｯｸM" panose="020B0600000000000000" pitchFamily="50" charset="-128"/>
                <a:cs typeface="Times New Roman" panose="02020603050405020304" pitchFamily="18" charset="0"/>
              </a:rPr>
              <a:t>, 27 December 2012.</a:t>
            </a:r>
            <a:endParaRPr lang="ja-JP" altLang="en-US">
              <a:latin typeface="Times New Roman" panose="02020603050405020304" pitchFamily="18" charset="0"/>
              <a:ea typeface="HGPｺﾞｼｯｸM" panose="020B0600000000000000" pitchFamily="50" charset="-128"/>
              <a:cs typeface="Times New Roman" panose="02020603050405020304" pitchFamily="18" charset="0"/>
            </a:endParaRPr>
          </a:p>
        </p:txBody>
      </p:sp>
    </p:spTree>
    <p:extLst>
      <p:ext uri="{BB962C8B-B14F-4D97-AF65-F5344CB8AC3E}">
        <p14:creationId xmlns:p14="http://schemas.microsoft.com/office/powerpoint/2010/main" val="38127962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84122E4F-BA17-743C-005E-C194F26642DC}"/>
              </a:ext>
            </a:extLst>
          </p:cNvPr>
          <p:cNvSpPr>
            <a:spLocks noGrp="1"/>
          </p:cNvSpPr>
          <p:nvPr>
            <p:ph sz="half" idx="1"/>
          </p:nvPr>
        </p:nvSpPr>
        <p:spPr>
          <a:xfrm>
            <a:off x="3586392" y="1614646"/>
            <a:ext cx="8005949" cy="4272788"/>
          </a:xfrm>
        </p:spPr>
        <p:txBody>
          <a:bodyPr vert="horz" lIns="91440" tIns="45720" rIns="91440" bIns="45720" rtlCol="0">
            <a:noAutofit/>
          </a:bodyPr>
          <a:lstStyle/>
          <a:p>
            <a:pPr marL="0" indent="0">
              <a:spcAft>
                <a:spcPts val="1200"/>
              </a:spcAft>
              <a:buNone/>
            </a:pPr>
            <a:r>
              <a:rPr lang="en-US" altLang="ja-JP">
                <a:latin typeface="Times New Roman" panose="02020603050405020304" pitchFamily="18" charset="0"/>
                <a:cs typeface="Times New Roman" panose="02020603050405020304" pitchFamily="18" charset="0"/>
              </a:rPr>
              <a:t>I think it would be great if we could have a meeting at the level of the heads of state or foreign ministers of the four countries, </a:t>
            </a:r>
            <a:r>
              <a:rPr lang="en-US" altLang="ja-JP">
                <a:solidFill>
                  <a:srgbClr val="C00000"/>
                </a:solidFill>
                <a:latin typeface="Times New Roman" panose="02020603050405020304" pitchFamily="18" charset="0"/>
                <a:cs typeface="Times New Roman" panose="02020603050405020304" pitchFamily="18" charset="0"/>
              </a:rPr>
              <a:t>Japan, the U.S., Australia, and India</a:t>
            </a:r>
            <a:r>
              <a:rPr lang="en-US" altLang="ja-JP">
                <a:latin typeface="Times New Roman" panose="02020603050405020304" pitchFamily="18" charset="0"/>
                <a:cs typeface="Times New Roman" panose="02020603050405020304" pitchFamily="18" charset="0"/>
              </a:rPr>
              <a:t> (Asia-Pacific Democratic G3 plus the U.S.) to discuss from a strategic perspective how we can contribute and cooperate to </a:t>
            </a:r>
            <a:r>
              <a:rPr lang="en-US" altLang="ja-JP">
                <a:solidFill>
                  <a:srgbClr val="C00000"/>
                </a:solidFill>
                <a:latin typeface="Times New Roman" panose="02020603050405020304" pitchFamily="18" charset="0"/>
                <a:cs typeface="Times New Roman" panose="02020603050405020304" pitchFamily="18" charset="0"/>
              </a:rPr>
              <a:t>share these universal values with other countries, especially in Asia</a:t>
            </a:r>
            <a:r>
              <a:rPr lang="en-US" altLang="ja-JP">
                <a:latin typeface="Times New Roman" panose="02020603050405020304" pitchFamily="18" charset="0"/>
                <a:cs typeface="Times New Roman" panose="02020603050405020304" pitchFamily="18" charset="0"/>
              </a:rPr>
              <a:t>, I think that would be wonderful.</a:t>
            </a:r>
          </a:p>
          <a:p>
            <a:pPr marL="0" indent="0" algn="r">
              <a:buNone/>
            </a:pPr>
            <a:r>
              <a:rPr lang="en-US" altLang="ja-JP" sz="1800">
                <a:latin typeface="Times New Roman" panose="02020603050405020304" pitchFamily="18" charset="0"/>
                <a:cs typeface="Times New Roman" panose="02020603050405020304" pitchFamily="18" charset="0"/>
              </a:rPr>
              <a:t>Shinzo Abe, </a:t>
            </a:r>
            <a:r>
              <a:rPr lang="en-US" altLang="ja-JP" sz="1800" i="1">
                <a:latin typeface="Times New Roman" panose="02020603050405020304" pitchFamily="18" charset="0"/>
                <a:cs typeface="Times New Roman" panose="02020603050405020304" pitchFamily="18" charset="0"/>
              </a:rPr>
              <a:t>To a Beautiful Country</a:t>
            </a:r>
          </a:p>
          <a:p>
            <a:pPr marL="0" indent="0" algn="r">
              <a:buNone/>
            </a:pPr>
            <a:r>
              <a:rPr lang="en-US" altLang="ja-JP" sz="1800">
                <a:latin typeface="Times New Roman" panose="02020603050405020304" pitchFamily="18" charset="0"/>
                <a:cs typeface="Times New Roman" panose="02020603050405020304" pitchFamily="18" charset="0"/>
              </a:rPr>
              <a:t>Published in July 2006</a:t>
            </a:r>
            <a:endParaRPr lang="ja-JP" altLang="en-US" sz="1800">
              <a:latin typeface="Times New Roman" panose="02020603050405020304" pitchFamily="18" charset="0"/>
              <a:cs typeface="Times New Roman" panose="02020603050405020304" pitchFamily="18" charset="0"/>
            </a:endParaRPr>
          </a:p>
        </p:txBody>
      </p:sp>
      <p:pic>
        <p:nvPicPr>
          <p:cNvPr id="2052" name="Picture 4" descr="Amazon.co.jp: 美しい国へ (文春新書) 電子書籍: 安倍 晋三: Kindleストア">
            <a:extLst>
              <a:ext uri="{FF2B5EF4-FFF2-40B4-BE49-F238E27FC236}">
                <a16:creationId xmlns:a16="http://schemas.microsoft.com/office/drawing/2014/main" id="{0241C236-2E3D-5FAF-7123-FF6DC2A945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704" t="12474" r="37725" b="12419"/>
          <a:stretch>
            <a:fillRect/>
          </a:stretch>
        </p:blipFill>
        <p:spPr bwMode="auto">
          <a:xfrm>
            <a:off x="747832" y="1712519"/>
            <a:ext cx="2262812" cy="3621474"/>
          </a:xfrm>
          <a:prstGeom prst="rect">
            <a:avLst/>
          </a:prstGeom>
          <a:noFill/>
          <a:ln w="6350">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13CC7DAA-69C2-9641-D95B-D7B5924668A1}"/>
              </a:ext>
            </a:extLst>
          </p:cNvPr>
          <p:cNvSpPr txBox="1"/>
          <p:nvPr/>
        </p:nvSpPr>
        <p:spPr>
          <a:xfrm>
            <a:off x="747832" y="5381380"/>
            <a:ext cx="1706375" cy="369332"/>
          </a:xfrm>
          <a:prstGeom prst="rect">
            <a:avLst/>
          </a:prstGeom>
          <a:noFill/>
        </p:spPr>
        <p:txBody>
          <a:bodyPr wrap="square" rtlCol="0">
            <a:spAutoFit/>
          </a:bodyPr>
          <a:lstStyle/>
          <a:p>
            <a:pPr algn="r"/>
            <a:r>
              <a:rPr lang="en-US" altLang="ja-JP">
                <a:latin typeface="Times New Roman" panose="02020603050405020304" pitchFamily="18" charset="0"/>
                <a:ea typeface="游明朝" panose="02020400000000000000" pitchFamily="18" charset="-128"/>
                <a:cs typeface="Times New Roman" panose="02020603050405020304" pitchFamily="18" charset="0"/>
              </a:rPr>
              <a:t>Image: Amazon</a:t>
            </a:r>
            <a:endParaRPr kumimoji="1" lang="fr-FR">
              <a:latin typeface="Times New Roman" panose="02020603050405020304" pitchFamily="18"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30234143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67B438F8-65D4-1CB1-FF81-6E61807E28FF}"/>
              </a:ext>
            </a:extLst>
          </p:cNvPr>
          <p:cNvSpPr>
            <a:spLocks noGrp="1"/>
          </p:cNvSpPr>
          <p:nvPr>
            <p:ph idx="1"/>
          </p:nvPr>
        </p:nvSpPr>
        <p:spPr>
          <a:xfrm>
            <a:off x="618338" y="1187173"/>
            <a:ext cx="7655425" cy="3240313"/>
          </a:xfrm>
        </p:spPr>
        <p:txBody>
          <a:bodyPr>
            <a:normAutofit/>
          </a:bodyPr>
          <a:lstStyle/>
          <a:p>
            <a:r>
              <a:rPr lang="en-US" altLang="ja-JP">
                <a:latin typeface="Times New Roman" panose="02020603050405020304" pitchFamily="18" charset="0"/>
                <a:cs typeface="Times New Roman" panose="02020603050405020304" pitchFamily="18" charset="0"/>
              </a:rPr>
              <a:t>In August 2016, the FOIP ‘strategy’ was launched at the Tokyo International Conference on African Development (TICAD), held in Nairobi, Kenya</a:t>
            </a:r>
          </a:p>
          <a:p>
            <a:r>
              <a:rPr lang="en-US" altLang="ja-JP">
                <a:latin typeface="Times New Roman" panose="02020603050405020304" pitchFamily="18" charset="0"/>
                <a:cs typeface="Times New Roman" panose="02020603050405020304" pitchFamily="18" charset="0"/>
              </a:rPr>
              <a:t>Becoming democratic countries’ flagship policies toward China</a:t>
            </a:r>
          </a:p>
          <a:p>
            <a:r>
              <a:rPr lang="en-US" altLang="ja-JP">
                <a:latin typeface="Times New Roman" panose="02020603050405020304" pitchFamily="18" charset="0"/>
                <a:cs typeface="Times New Roman" panose="02020603050405020304" pitchFamily="18" charset="0"/>
              </a:rPr>
              <a:t>A geostrategic concept originating in Japan, which impacted the US foreign policy</a:t>
            </a:r>
            <a:endParaRPr lang="en-US" altLang="ja-JP" kern="100">
              <a:solidFill>
                <a:schemeClr val="accent4">
                  <a:lumMod val="75000"/>
                </a:schemeClr>
              </a:solidFill>
              <a:latin typeface="Times New Roman" panose="02020603050405020304" pitchFamily="18" charset="0"/>
              <a:ea typeface="HGPｺﾞｼｯｸM" panose="020B0600000000000000" pitchFamily="50" charset="-128"/>
              <a:cs typeface="Times New Roman" panose="02020603050405020304" pitchFamily="18" charset="0"/>
            </a:endParaRPr>
          </a:p>
        </p:txBody>
      </p:sp>
      <p:pic>
        <p:nvPicPr>
          <p:cNvPr id="1028" name="Picture 4" descr="Address by Prime Minister Shinzo Abe at the Opening Session of TICAD VI |  Ministry of Foreign Affairs of Japan">
            <a:extLst>
              <a:ext uri="{FF2B5EF4-FFF2-40B4-BE49-F238E27FC236}">
                <a16:creationId xmlns:a16="http://schemas.microsoft.com/office/drawing/2014/main" id="{A00DFEC7-ECDE-C903-2C3B-9EA9C5A123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8893" b="4947"/>
          <a:stretch/>
        </p:blipFill>
        <p:spPr bwMode="auto">
          <a:xfrm>
            <a:off x="9138518" y="4427486"/>
            <a:ext cx="2435144" cy="1977104"/>
          </a:xfrm>
          <a:prstGeom prst="rect">
            <a:avLst/>
          </a:prstGeom>
          <a:extLst>
            <a:ext uri="{909E8E84-426E-40DD-AFC4-6F175D3DCCD1}">
              <a14:hiddenFill xmlns:a14="http://schemas.microsoft.com/office/drawing/2010/main">
                <a:solidFill>
                  <a:srgbClr val="FFFFFF"/>
                </a:solidFill>
              </a14:hiddenFill>
            </a:ext>
          </a:extLst>
        </p:spPr>
      </p:pic>
      <p:pic>
        <p:nvPicPr>
          <p:cNvPr id="4" name="図 3" descr="文字の書かれた紙&#10;&#10;自動的に生成された説明">
            <a:extLst>
              <a:ext uri="{FF2B5EF4-FFF2-40B4-BE49-F238E27FC236}">
                <a16:creationId xmlns:a16="http://schemas.microsoft.com/office/drawing/2014/main" id="{CA5139F1-2350-6562-7F1A-2924BA16AA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3151" y="591634"/>
            <a:ext cx="2709609" cy="3461180"/>
          </a:xfrm>
          <a:prstGeom prst="rect">
            <a:avLst/>
          </a:prstGeom>
        </p:spPr>
      </p:pic>
      <p:sp>
        <p:nvSpPr>
          <p:cNvPr id="6" name="コンテンツ プレースホルダー 2">
            <a:extLst>
              <a:ext uri="{FF2B5EF4-FFF2-40B4-BE49-F238E27FC236}">
                <a16:creationId xmlns:a16="http://schemas.microsoft.com/office/drawing/2014/main" id="{AEE45E0B-7058-801C-6E1D-4CFCAA5886A3}"/>
              </a:ext>
            </a:extLst>
          </p:cNvPr>
          <p:cNvSpPr txBox="1">
            <a:spLocks/>
          </p:cNvSpPr>
          <p:nvPr/>
        </p:nvSpPr>
        <p:spPr>
          <a:xfrm>
            <a:off x="2289693" y="5089306"/>
            <a:ext cx="6416448" cy="1408834"/>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Wingdings 2" pitchFamily="18" charset="2"/>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kumimoji="1"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9pPr>
          </a:lstStyle>
          <a:p>
            <a:pPr indent="0" algn="r">
              <a:spcBef>
                <a:spcPts val="0"/>
              </a:spcBef>
              <a:buNone/>
            </a:pPr>
            <a:r>
              <a:rPr lang="en-US" altLang="ja-JP" sz="1800" kern="100">
                <a:latin typeface="Times New Roman" panose="02020603050405020304" pitchFamily="18" charset="0"/>
                <a:ea typeface="HGPｺﾞｼｯｸM" panose="020B0600000000000000" pitchFamily="50" charset="-128"/>
                <a:cs typeface="Times New Roman" panose="02020603050405020304" pitchFamily="18" charset="0"/>
              </a:rPr>
              <a:t>[top] Article on the ‘Free and Open Indo-Pacific Strategy’</a:t>
            </a:r>
          </a:p>
          <a:p>
            <a:pPr indent="0" algn="r">
              <a:spcBef>
                <a:spcPts val="0"/>
              </a:spcBef>
              <a:buNone/>
            </a:pPr>
            <a:r>
              <a:rPr lang="en-US" altLang="ja-JP" sz="1800" i="1" kern="100">
                <a:latin typeface="Times New Roman" panose="02020603050405020304" pitchFamily="18" charset="0"/>
                <a:ea typeface="HGPｺﾞｼｯｸM" panose="020B0600000000000000" pitchFamily="50" charset="-128"/>
                <a:cs typeface="Times New Roman" panose="02020603050405020304" pitchFamily="18" charset="0"/>
              </a:rPr>
              <a:t>The Yomiuri Shimbun</a:t>
            </a:r>
            <a:r>
              <a:rPr lang="en-US" altLang="ja-JP" sz="1800" kern="100">
                <a:latin typeface="Times New Roman" panose="02020603050405020304" pitchFamily="18" charset="0"/>
                <a:ea typeface="HGPｺﾞｼｯｸM" panose="020B0600000000000000" pitchFamily="50" charset="-128"/>
                <a:cs typeface="Times New Roman" panose="02020603050405020304" pitchFamily="18" charset="0"/>
              </a:rPr>
              <a:t>, 28 August 2016</a:t>
            </a:r>
          </a:p>
          <a:p>
            <a:pPr indent="0" algn="r">
              <a:spcBef>
                <a:spcPts val="0"/>
              </a:spcBef>
              <a:buNone/>
            </a:pPr>
            <a:endParaRPr lang="en-US" altLang="ja-JP" sz="1800" kern="100">
              <a:latin typeface="Times New Roman" panose="02020603050405020304" pitchFamily="18" charset="0"/>
              <a:ea typeface="HGPｺﾞｼｯｸM" panose="020B0600000000000000" pitchFamily="50" charset="-128"/>
              <a:cs typeface="Times New Roman" panose="02020603050405020304" pitchFamily="18" charset="0"/>
            </a:endParaRPr>
          </a:p>
          <a:p>
            <a:pPr indent="0" algn="r">
              <a:spcBef>
                <a:spcPts val="0"/>
              </a:spcBef>
              <a:buNone/>
            </a:pPr>
            <a:r>
              <a:rPr lang="en-US" altLang="ja-JP" sz="1800" kern="100">
                <a:latin typeface="Times New Roman" panose="02020603050405020304" pitchFamily="18" charset="0"/>
                <a:ea typeface="HGPｺﾞｼｯｸM" panose="020B0600000000000000" pitchFamily="50" charset="-128"/>
                <a:cs typeface="Times New Roman" panose="02020603050405020304" pitchFamily="18" charset="0"/>
              </a:rPr>
              <a:t>[bottom] Then Prime Minister Abe delivers his keynote speech.</a:t>
            </a:r>
          </a:p>
          <a:p>
            <a:pPr indent="0" algn="r">
              <a:spcBef>
                <a:spcPts val="0"/>
              </a:spcBef>
              <a:buNone/>
            </a:pPr>
            <a:r>
              <a:rPr lang="en-US" altLang="ja-JP" sz="1800" kern="100">
                <a:latin typeface="Times New Roman" panose="02020603050405020304" pitchFamily="18" charset="0"/>
                <a:ea typeface="HGPｺﾞｼｯｸM" panose="020B0600000000000000" pitchFamily="50" charset="-128"/>
                <a:cs typeface="Times New Roman" panose="02020603050405020304" pitchFamily="18" charset="0"/>
              </a:rPr>
              <a:t>Image: MOFA of Japan</a:t>
            </a:r>
          </a:p>
          <a:p>
            <a:pPr indent="0" algn="r">
              <a:spcBef>
                <a:spcPts val="0"/>
              </a:spcBef>
              <a:buNone/>
            </a:pPr>
            <a:endParaRPr lang="en-US" altLang="ja-JP" sz="1800" kern="100">
              <a:latin typeface="Times New Roman" panose="02020603050405020304" pitchFamily="18" charset="0"/>
              <a:ea typeface="HGPｺﾞｼｯｸM" panose="020B0600000000000000" pitchFamily="50" charset="-128"/>
              <a:cs typeface="Times New Roman" panose="02020603050405020304" pitchFamily="18" charset="0"/>
            </a:endParaRPr>
          </a:p>
        </p:txBody>
      </p:sp>
    </p:spTree>
    <p:extLst>
      <p:ext uri="{BB962C8B-B14F-4D97-AF65-F5344CB8AC3E}">
        <p14:creationId xmlns:p14="http://schemas.microsoft.com/office/powerpoint/2010/main" val="38255463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テキスト ボックス 24">
            <a:extLst>
              <a:ext uri="{FF2B5EF4-FFF2-40B4-BE49-F238E27FC236}">
                <a16:creationId xmlns:a16="http://schemas.microsoft.com/office/drawing/2014/main" id="{51708EF0-D068-8BFA-1847-C15A31CFD93F}"/>
              </a:ext>
            </a:extLst>
          </p:cNvPr>
          <p:cNvSpPr txBox="1"/>
          <p:nvPr/>
        </p:nvSpPr>
        <p:spPr>
          <a:xfrm>
            <a:off x="962525" y="2213811"/>
            <a:ext cx="6436043" cy="2751522"/>
          </a:xfrm>
          <a:prstGeom prst="rect">
            <a:avLst/>
          </a:prstGeom>
          <a:noFill/>
        </p:spPr>
        <p:txBody>
          <a:bodyPr wrap="square">
            <a:spAutoFit/>
          </a:bodyPr>
          <a:lstStyle/>
          <a:p>
            <a:pPr>
              <a:lnSpc>
                <a:spcPct val="90000"/>
              </a:lnSpc>
            </a:pPr>
            <a:r>
              <a:rPr lang="en-US" altLang="ja-JP" sz="2400">
                <a:latin typeface="Times New Roman" panose="02020603050405020304" pitchFamily="18" charset="0"/>
                <a:cs typeface="Times New Roman" panose="02020603050405020304" pitchFamily="18" charset="0"/>
              </a:rPr>
              <a:t>Everywhere I’ve traveled on this journey, I’ve had the pleasure of sharing the good news from America. But even more, I’ve had the honor of sharing our vision for a free and open Indo-Pacific — a place where sovereign and independent nations, with diverse cultures and many different dreams, can all prosper side-by-side, and thrive in freedom and in peace.</a:t>
            </a:r>
            <a:endParaRPr lang="ja-JP" altLang="en-US" sz="2400">
              <a:latin typeface="Times New Roman" panose="02020603050405020304" pitchFamily="18" charset="0"/>
              <a:cs typeface="Times New Roman" panose="02020603050405020304" pitchFamily="18" charset="0"/>
            </a:endParaRPr>
          </a:p>
        </p:txBody>
      </p:sp>
      <p:pic>
        <p:nvPicPr>
          <p:cNvPr id="11" name="図 10" descr="人, 屋外, 男, スキー が含まれている画像&#10;&#10;自動的に生成された説明">
            <a:extLst>
              <a:ext uri="{FF2B5EF4-FFF2-40B4-BE49-F238E27FC236}">
                <a16:creationId xmlns:a16="http://schemas.microsoft.com/office/drawing/2014/main" id="{9B6CDAB7-C9A9-46C0-40F4-3651AFD0AF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9711" y="1053734"/>
            <a:ext cx="3704284" cy="2632973"/>
          </a:xfrm>
          <a:prstGeom prst="rect">
            <a:avLst/>
          </a:prstGeom>
          <a:ln>
            <a:noFill/>
          </a:ln>
          <a:effectLst>
            <a:outerShdw blurRad="292100" dist="139700" dir="2700000" algn="tl" rotWithShape="0">
              <a:srgbClr val="333333">
                <a:alpha val="65000"/>
              </a:srgbClr>
            </a:outerShdw>
          </a:effectLst>
        </p:spPr>
      </p:pic>
      <p:sp>
        <p:nvSpPr>
          <p:cNvPr id="12" name="テキスト ボックス 2">
            <a:extLst>
              <a:ext uri="{FF2B5EF4-FFF2-40B4-BE49-F238E27FC236}">
                <a16:creationId xmlns:a16="http://schemas.microsoft.com/office/drawing/2014/main" id="{4401BF31-BE6E-7B87-93E5-4B73CCFA0CFB}"/>
              </a:ext>
            </a:extLst>
          </p:cNvPr>
          <p:cNvSpPr txBox="1">
            <a:spLocks noChangeArrowheads="1"/>
          </p:cNvSpPr>
          <p:nvPr/>
        </p:nvSpPr>
        <p:spPr bwMode="auto">
          <a:xfrm>
            <a:off x="2459809" y="5339597"/>
            <a:ext cx="4938759" cy="631739"/>
          </a:xfrm>
          <a:prstGeom prst="rect">
            <a:avLst/>
          </a:prstGeom>
          <a:noFill/>
          <a:ln w="9525">
            <a:noFill/>
            <a:miter lim="800000"/>
            <a:headEnd/>
            <a:tailEnd/>
          </a:ln>
        </p:spPr>
        <p:txBody>
          <a:bodyPr rot="0" vert="horz" wrap="square" lIns="49799" tIns="24899" rIns="49799" bIns="24899" anchor="t" anchorCtr="0">
            <a:noAutofit/>
          </a:bodyPr>
          <a:lstStyle/>
          <a:p>
            <a:pPr algn="r"/>
            <a:r>
              <a:rPr lang="en-US" altLang="ja-JP" kern="100">
                <a:latin typeface="Times New Roman" panose="02020603050405020304" pitchFamily="18" charset="0"/>
                <a:ea typeface="HGPｺﾞｼｯｸM" panose="020B0600000000000000" pitchFamily="50" charset="-128"/>
                <a:cs typeface="Times New Roman" panose="02020603050405020304" pitchFamily="18" charset="0"/>
              </a:rPr>
              <a:t>Speech made by US President Trump in Vietnam</a:t>
            </a:r>
          </a:p>
          <a:p>
            <a:pPr algn="r"/>
            <a:r>
              <a:rPr lang="en-US" altLang="ja-JP" kern="100">
                <a:latin typeface="Times New Roman" panose="02020603050405020304" pitchFamily="18" charset="0"/>
                <a:ea typeface="HGPｺﾞｼｯｸM" panose="020B0600000000000000" pitchFamily="50" charset="-128"/>
                <a:cs typeface="Times New Roman" panose="02020603050405020304" pitchFamily="18" charset="0"/>
              </a:rPr>
              <a:t>10 November 2017</a:t>
            </a:r>
            <a:endParaRPr lang="ja-JP" altLang="en-US" kern="100">
              <a:latin typeface="Times New Roman" panose="02020603050405020304" pitchFamily="18" charset="0"/>
              <a:ea typeface="HGPｺﾞｼｯｸM" panose="020B0600000000000000" pitchFamily="50" charset="-128"/>
              <a:cs typeface="Times New Roman" panose="02020603050405020304" pitchFamily="18" charset="0"/>
            </a:endParaRPr>
          </a:p>
        </p:txBody>
      </p:sp>
      <p:sp>
        <p:nvSpPr>
          <p:cNvPr id="14" name="テキスト ボックス 2">
            <a:extLst>
              <a:ext uri="{FF2B5EF4-FFF2-40B4-BE49-F238E27FC236}">
                <a16:creationId xmlns:a16="http://schemas.microsoft.com/office/drawing/2014/main" id="{C8237D25-3D14-2453-F11E-AA22B585E9C1}"/>
              </a:ext>
            </a:extLst>
          </p:cNvPr>
          <p:cNvSpPr txBox="1">
            <a:spLocks noChangeArrowheads="1"/>
          </p:cNvSpPr>
          <p:nvPr/>
        </p:nvSpPr>
        <p:spPr bwMode="auto">
          <a:xfrm>
            <a:off x="7988968" y="3817819"/>
            <a:ext cx="3895027" cy="1253374"/>
          </a:xfrm>
          <a:prstGeom prst="rect">
            <a:avLst/>
          </a:prstGeom>
          <a:noFill/>
          <a:ln w="9525">
            <a:noFill/>
            <a:miter lim="800000"/>
            <a:headEnd/>
            <a:tailEnd/>
          </a:ln>
        </p:spPr>
        <p:txBody>
          <a:bodyPr rot="0" vert="horz" wrap="square" lIns="49799" tIns="24899" rIns="49799" bIns="24899" anchor="t" anchorCtr="0">
            <a:noAutofit/>
          </a:bodyPr>
          <a:lstStyle/>
          <a:p>
            <a:pPr algn="r"/>
            <a:r>
              <a:rPr lang="en-US" altLang="ja-JP" kern="100">
                <a:latin typeface="Times New Roman" panose="02020603050405020304" pitchFamily="18" charset="0"/>
                <a:ea typeface="HGPｺﾞｼｯｸM" panose="020B0600000000000000" pitchFamily="50" charset="-128"/>
                <a:cs typeface="Times New Roman" panose="02020603050405020304" pitchFamily="18" charset="0"/>
              </a:rPr>
              <a:t>The Former Pacific Command was renamed the ‘</a:t>
            </a:r>
            <a:r>
              <a:rPr lang="en-US" altLang="ja-JP" kern="100">
                <a:solidFill>
                  <a:srgbClr val="C00000"/>
                </a:solidFill>
                <a:latin typeface="Times New Roman" panose="02020603050405020304" pitchFamily="18" charset="0"/>
                <a:ea typeface="HGPｺﾞｼｯｸM" panose="020B0600000000000000" pitchFamily="50" charset="-128"/>
                <a:cs typeface="Times New Roman" panose="02020603050405020304" pitchFamily="18" charset="0"/>
              </a:rPr>
              <a:t>Indo-Pacific Command</a:t>
            </a:r>
            <a:r>
              <a:rPr lang="en-US" altLang="ja-JP" kern="100">
                <a:latin typeface="Times New Roman" panose="02020603050405020304" pitchFamily="18" charset="0"/>
                <a:ea typeface="HGPｺﾞｼｯｸM" panose="020B0600000000000000" pitchFamily="50" charset="-128"/>
                <a:cs typeface="Times New Roman" panose="02020603050405020304" pitchFamily="18" charset="0"/>
              </a:rPr>
              <a:t>’ </a:t>
            </a:r>
          </a:p>
          <a:p>
            <a:pPr algn="r"/>
            <a:r>
              <a:rPr lang="en-US" altLang="ja-JP" kern="100">
                <a:latin typeface="Times New Roman" panose="02020603050405020304" pitchFamily="18" charset="0"/>
                <a:ea typeface="HGPｺﾞｼｯｸM" panose="020B0600000000000000" pitchFamily="50" charset="-128"/>
                <a:cs typeface="Times New Roman" panose="02020603050405020304" pitchFamily="18" charset="0"/>
              </a:rPr>
              <a:t>May 2018</a:t>
            </a:r>
          </a:p>
          <a:p>
            <a:pPr algn="r"/>
            <a:r>
              <a:rPr lang="en-US" altLang="ja-JP" kern="100">
                <a:latin typeface="Times New Roman" panose="02020603050405020304" pitchFamily="18" charset="0"/>
                <a:ea typeface="HGPｺﾞｼｯｸM" panose="020B0600000000000000" pitchFamily="50" charset="-128"/>
                <a:cs typeface="Times New Roman" panose="02020603050405020304" pitchFamily="18" charset="0"/>
              </a:rPr>
              <a:t>Image: INDOPACOM</a:t>
            </a:r>
            <a:endParaRPr lang="ja-JP" altLang="en-US" kern="100">
              <a:latin typeface="Times New Roman" panose="02020603050405020304" pitchFamily="18" charset="0"/>
              <a:ea typeface="HGPｺﾞｼｯｸM" panose="020B0600000000000000" pitchFamily="50" charset="-128"/>
              <a:cs typeface="Times New Roman" panose="02020603050405020304" pitchFamily="18" charset="0"/>
            </a:endParaRPr>
          </a:p>
        </p:txBody>
      </p:sp>
      <p:cxnSp>
        <p:nvCxnSpPr>
          <p:cNvPr id="28" name="直線コネクタ 27">
            <a:extLst>
              <a:ext uri="{FF2B5EF4-FFF2-40B4-BE49-F238E27FC236}">
                <a16:creationId xmlns:a16="http://schemas.microsoft.com/office/drawing/2014/main" id="{09189EF9-2571-F505-D118-72D79D859E78}"/>
              </a:ext>
            </a:extLst>
          </p:cNvPr>
          <p:cNvCxnSpPr>
            <a:cxnSpLocks/>
          </p:cNvCxnSpPr>
          <p:nvPr/>
        </p:nvCxnSpPr>
        <p:spPr>
          <a:xfrm>
            <a:off x="3731844" y="3585065"/>
            <a:ext cx="3492166" cy="0"/>
          </a:xfrm>
          <a:prstGeom prst="line">
            <a:avLst/>
          </a:prstGeom>
          <a:ln w="57150" cmpd="dbl">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コンテンツ プレースホルダー 2">
            <a:extLst>
              <a:ext uri="{FF2B5EF4-FFF2-40B4-BE49-F238E27FC236}">
                <a16:creationId xmlns:a16="http://schemas.microsoft.com/office/drawing/2014/main" id="{A50C464A-096E-EFCA-85FD-B90053BB3BA3}"/>
              </a:ext>
            </a:extLst>
          </p:cNvPr>
          <p:cNvSpPr>
            <a:spLocks noGrp="1"/>
          </p:cNvSpPr>
          <p:nvPr>
            <p:ph idx="1"/>
          </p:nvPr>
        </p:nvSpPr>
        <p:spPr>
          <a:xfrm>
            <a:off x="518308" y="778576"/>
            <a:ext cx="7019678" cy="1002753"/>
          </a:xfrm>
        </p:spPr>
        <p:txBody>
          <a:bodyPr>
            <a:noAutofit/>
          </a:bodyPr>
          <a:lstStyle/>
          <a:p>
            <a:pPr>
              <a:spcBef>
                <a:spcPts val="600"/>
              </a:spcBef>
              <a:spcAft>
                <a:spcPts val="300"/>
              </a:spcAft>
            </a:pPr>
            <a:r>
              <a:rPr lang="en-US" altLang="ja-JP" kern="100">
                <a:latin typeface="Times New Roman" panose="02020603050405020304" pitchFamily="18" charset="0"/>
                <a:ea typeface="游明朝" panose="02020400000000000000" pitchFamily="18" charset="-128"/>
                <a:cs typeface="Times New Roman" panose="02020603050405020304" pitchFamily="18" charset="0"/>
              </a:rPr>
              <a:t>The US under President Trump has embraced Japan’s FOIP concept</a:t>
            </a:r>
            <a:endParaRPr lang="ja-JP" alt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6324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descr="マップ&#10;&#10;自動的に生成された説明">
            <a:extLst>
              <a:ext uri="{FF2B5EF4-FFF2-40B4-BE49-F238E27FC236}">
                <a16:creationId xmlns:a16="http://schemas.microsoft.com/office/drawing/2014/main" id="{4E3767AA-34F5-4288-8DDF-06E39F6DF85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041062" y="676276"/>
            <a:ext cx="1857888" cy="2404996"/>
          </a:xfrm>
          <a:ln w="3175">
            <a:solidFill>
              <a:schemeClr val="tx1">
                <a:lumMod val="75000"/>
                <a:lumOff val="25000"/>
              </a:schemeClr>
            </a:solidFill>
          </a:ln>
        </p:spPr>
      </p:pic>
      <p:pic>
        <p:nvPicPr>
          <p:cNvPr id="7" name="図 6" descr="マップ&#10;&#10;自動的に生成された説明">
            <a:extLst>
              <a:ext uri="{FF2B5EF4-FFF2-40B4-BE49-F238E27FC236}">
                <a16:creationId xmlns:a16="http://schemas.microsoft.com/office/drawing/2014/main" id="{4D35847A-F381-CB2F-5D13-B3373CA866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418" y="676276"/>
            <a:ext cx="1706623" cy="2414106"/>
          </a:xfrm>
          <a:prstGeom prst="rect">
            <a:avLst/>
          </a:prstGeom>
          <a:ln w="3175">
            <a:solidFill>
              <a:schemeClr val="tx1">
                <a:lumMod val="75000"/>
                <a:lumOff val="25000"/>
              </a:schemeClr>
            </a:solidFill>
          </a:ln>
        </p:spPr>
      </p:pic>
      <p:pic>
        <p:nvPicPr>
          <p:cNvPr id="9" name="図 8" descr="グラフ&#10;&#10;自動的に生成された説明">
            <a:extLst>
              <a:ext uri="{FF2B5EF4-FFF2-40B4-BE49-F238E27FC236}">
                <a16:creationId xmlns:a16="http://schemas.microsoft.com/office/drawing/2014/main" id="{81699249-CD0D-16B8-6A7E-D1E5BAFD74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9366" y="676276"/>
            <a:ext cx="1707958" cy="2414106"/>
          </a:xfrm>
          <a:prstGeom prst="rect">
            <a:avLst/>
          </a:prstGeom>
          <a:ln w="3175">
            <a:solidFill>
              <a:schemeClr val="tx1">
                <a:lumMod val="75000"/>
                <a:lumOff val="25000"/>
              </a:schemeClr>
            </a:solidFill>
          </a:ln>
        </p:spPr>
      </p:pic>
      <p:pic>
        <p:nvPicPr>
          <p:cNvPr id="11" name="図 10" descr="グラフィカル ユーザー インターフェイス, テキスト, アプリケーション, メール&#10;&#10;自動的に生成された説明">
            <a:extLst>
              <a:ext uri="{FF2B5EF4-FFF2-40B4-BE49-F238E27FC236}">
                <a16:creationId xmlns:a16="http://schemas.microsoft.com/office/drawing/2014/main" id="{8E0FC01A-6457-A824-877B-7ED014F22C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9308" y="692084"/>
            <a:ext cx="1706623" cy="2410028"/>
          </a:xfrm>
          <a:prstGeom prst="rect">
            <a:avLst/>
          </a:prstGeom>
          <a:ln w="3175">
            <a:solidFill>
              <a:schemeClr val="tx1">
                <a:lumMod val="75000"/>
                <a:lumOff val="25000"/>
              </a:schemeClr>
            </a:solidFill>
          </a:ln>
        </p:spPr>
      </p:pic>
      <p:pic>
        <p:nvPicPr>
          <p:cNvPr id="13" name="図 12" descr="グラフィカル ユーザー インターフェイス, アプリケーション, Teams&#10;&#10;自動的に生成された説明">
            <a:extLst>
              <a:ext uri="{FF2B5EF4-FFF2-40B4-BE49-F238E27FC236}">
                <a16:creationId xmlns:a16="http://schemas.microsoft.com/office/drawing/2014/main" id="{6CD255D6-9D1E-709B-8FDA-C91CE56DA39B}"/>
              </a:ext>
            </a:extLst>
          </p:cNvPr>
          <p:cNvPicPr>
            <a:picLocks noChangeAspect="1"/>
          </p:cNvPicPr>
          <p:nvPr/>
        </p:nvPicPr>
        <p:blipFill rotWithShape="1">
          <a:blip r:embed="rId6">
            <a:extLst>
              <a:ext uri="{28A0092B-C50C-407E-A947-70E740481C1C}">
                <a14:useLocalDpi xmlns:a14="http://schemas.microsoft.com/office/drawing/2010/main" val="0"/>
              </a:ext>
            </a:extLst>
          </a:blip>
          <a:srcRect l="50000"/>
          <a:stretch/>
        </p:blipFill>
        <p:spPr>
          <a:xfrm>
            <a:off x="2377648" y="3732638"/>
            <a:ext cx="1675528" cy="2404997"/>
          </a:xfrm>
          <a:prstGeom prst="rect">
            <a:avLst/>
          </a:prstGeom>
          <a:ln w="3175">
            <a:solidFill>
              <a:schemeClr val="tx1">
                <a:lumMod val="75000"/>
                <a:lumOff val="25000"/>
              </a:schemeClr>
            </a:solidFill>
          </a:ln>
        </p:spPr>
      </p:pic>
      <p:pic>
        <p:nvPicPr>
          <p:cNvPr id="15" name="図 14" descr="テキスト&#10;&#10;自動的に生成された説明">
            <a:extLst>
              <a:ext uri="{FF2B5EF4-FFF2-40B4-BE49-F238E27FC236}">
                <a16:creationId xmlns:a16="http://schemas.microsoft.com/office/drawing/2014/main" id="{7664468D-0738-1178-6EB7-DEE154ED76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21649" y="685386"/>
            <a:ext cx="1711051" cy="2414106"/>
          </a:xfrm>
          <a:prstGeom prst="rect">
            <a:avLst/>
          </a:prstGeom>
          <a:ln w="3175">
            <a:solidFill>
              <a:schemeClr val="tx1">
                <a:lumMod val="75000"/>
                <a:lumOff val="25000"/>
              </a:schemeClr>
            </a:solidFill>
          </a:ln>
        </p:spPr>
      </p:pic>
      <p:pic>
        <p:nvPicPr>
          <p:cNvPr id="17" name="図 16" descr="背景パターン&#10;&#10;自動的に生成された説明">
            <a:extLst>
              <a:ext uri="{FF2B5EF4-FFF2-40B4-BE49-F238E27FC236}">
                <a16:creationId xmlns:a16="http://schemas.microsoft.com/office/drawing/2014/main" id="{52915BB5-9151-5E94-6C00-185268D18B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6557" y="3741747"/>
            <a:ext cx="1867374" cy="2404996"/>
          </a:xfrm>
          <a:prstGeom prst="rect">
            <a:avLst/>
          </a:prstGeom>
          <a:ln w="3175">
            <a:solidFill>
              <a:schemeClr val="tx1">
                <a:lumMod val="75000"/>
                <a:lumOff val="25000"/>
              </a:schemeClr>
            </a:solidFill>
          </a:ln>
        </p:spPr>
      </p:pic>
      <p:pic>
        <p:nvPicPr>
          <p:cNvPr id="18" name="図 17" descr="グラフィカル ユーザー インターフェイス, アプリケーション&#10;&#10;自動的に生成された説明">
            <a:extLst>
              <a:ext uri="{FF2B5EF4-FFF2-40B4-BE49-F238E27FC236}">
                <a16:creationId xmlns:a16="http://schemas.microsoft.com/office/drawing/2014/main" id="{DEF92076-9D6E-3EAB-D16A-572C19DF6FD0}"/>
              </a:ext>
            </a:extLst>
          </p:cNvPr>
          <p:cNvPicPr>
            <a:picLocks noChangeAspect="1"/>
          </p:cNvPicPr>
          <p:nvPr/>
        </p:nvPicPr>
        <p:blipFill rotWithShape="1">
          <a:blip r:embed="rId9">
            <a:extLst>
              <a:ext uri="{28A0092B-C50C-407E-A947-70E740481C1C}">
                <a14:useLocalDpi xmlns:a14="http://schemas.microsoft.com/office/drawing/2010/main" val="0"/>
              </a:ext>
            </a:extLst>
          </a:blip>
          <a:srcRect l="878" t="1021" r="1695" b="1021"/>
          <a:stretch/>
        </p:blipFill>
        <p:spPr>
          <a:xfrm>
            <a:off x="4219062" y="3732638"/>
            <a:ext cx="1716224" cy="2414106"/>
          </a:xfrm>
          <a:prstGeom prst="rect">
            <a:avLst/>
          </a:prstGeom>
          <a:ln w="3175">
            <a:solidFill>
              <a:schemeClr val="tx1">
                <a:lumMod val="75000"/>
                <a:lumOff val="25000"/>
              </a:schemeClr>
            </a:solidFill>
          </a:ln>
        </p:spPr>
      </p:pic>
      <p:pic>
        <p:nvPicPr>
          <p:cNvPr id="19" name="コンテンツ プレースホルダー 4" descr="ダイアグラム&#10;&#10;中程度の精度で自動的に生成された説明">
            <a:extLst>
              <a:ext uri="{FF2B5EF4-FFF2-40B4-BE49-F238E27FC236}">
                <a16:creationId xmlns:a16="http://schemas.microsoft.com/office/drawing/2014/main" id="{4878A87E-5EB0-8EB8-A526-20C197187A10}"/>
              </a:ext>
            </a:extLst>
          </p:cNvPr>
          <p:cNvPicPr>
            <a:picLocks noChangeAspect="1"/>
          </p:cNvPicPr>
          <p:nvPr/>
        </p:nvPicPr>
        <p:blipFill rotWithShape="1">
          <a:blip r:embed="rId10">
            <a:extLst>
              <a:ext uri="{28A0092B-C50C-407E-A947-70E740481C1C}">
                <a14:useLocalDpi xmlns:a14="http://schemas.microsoft.com/office/drawing/2010/main" val="0"/>
              </a:ext>
            </a:extLst>
          </a:blip>
          <a:srcRect l="1086" t="768" r="1278" b="902"/>
          <a:stretch/>
        </p:blipFill>
        <p:spPr>
          <a:xfrm>
            <a:off x="6174785" y="3732638"/>
            <a:ext cx="1709392" cy="2414105"/>
          </a:xfrm>
          <a:prstGeom prst="rect">
            <a:avLst/>
          </a:prstGeom>
          <a:ln w="3175">
            <a:solidFill>
              <a:schemeClr val="tx1">
                <a:lumMod val="75000"/>
                <a:lumOff val="25000"/>
              </a:schemeClr>
            </a:solidFill>
          </a:ln>
        </p:spPr>
      </p:pic>
      <p:sp>
        <p:nvSpPr>
          <p:cNvPr id="20" name="テキスト ボックス 19">
            <a:extLst>
              <a:ext uri="{FF2B5EF4-FFF2-40B4-BE49-F238E27FC236}">
                <a16:creationId xmlns:a16="http://schemas.microsoft.com/office/drawing/2014/main" id="{18D40EDC-F691-8DBA-ED9A-19C98E7D7DA9}"/>
              </a:ext>
            </a:extLst>
          </p:cNvPr>
          <p:cNvSpPr txBox="1"/>
          <p:nvPr/>
        </p:nvSpPr>
        <p:spPr>
          <a:xfrm>
            <a:off x="8962619" y="6305506"/>
            <a:ext cx="3078186" cy="369332"/>
          </a:xfrm>
          <a:prstGeom prst="rect">
            <a:avLst/>
          </a:prstGeom>
          <a:noFill/>
        </p:spPr>
        <p:txBody>
          <a:bodyPr wrap="square">
            <a:spAutoFit/>
          </a:bodyPr>
          <a:lstStyle/>
          <a:p>
            <a:r>
              <a:rPr lang="en-US" altLang="ja-JP">
                <a:latin typeface="Times New Roman" panose="02020603050405020304" pitchFamily="18" charset="0"/>
                <a:ea typeface="游明朝" panose="02020400000000000000" pitchFamily="18" charset="-128"/>
                <a:cs typeface="Times New Roman" panose="02020603050405020304" pitchFamily="18" charset="0"/>
              </a:rPr>
              <a:t>Images: various governments</a:t>
            </a:r>
            <a:endParaRPr lang="fr-FR">
              <a:latin typeface="Times New Roman" panose="02020603050405020304" pitchFamily="18" charset="0"/>
              <a:ea typeface="游明朝" panose="02020400000000000000" pitchFamily="18" charset="-128"/>
              <a:cs typeface="Times New Roman" panose="02020603050405020304" pitchFamily="18" charset="0"/>
            </a:endParaRPr>
          </a:p>
        </p:txBody>
      </p:sp>
      <p:pic>
        <p:nvPicPr>
          <p:cNvPr id="22" name="図 21" descr="テキスト, 手紙&#10;&#10;自動的に生成された説明">
            <a:extLst>
              <a:ext uri="{FF2B5EF4-FFF2-40B4-BE49-F238E27FC236}">
                <a16:creationId xmlns:a16="http://schemas.microsoft.com/office/drawing/2014/main" id="{4DBFF586-579F-9CF2-93BB-E82AAA409DC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63932" y="697116"/>
            <a:ext cx="1720245" cy="2428247"/>
          </a:xfrm>
          <a:prstGeom prst="rect">
            <a:avLst/>
          </a:prstGeom>
          <a:ln w="3175">
            <a:solidFill>
              <a:schemeClr val="tx1">
                <a:lumMod val="75000"/>
                <a:lumOff val="25000"/>
              </a:schemeClr>
            </a:solidFill>
          </a:ln>
        </p:spPr>
      </p:pic>
      <p:pic>
        <p:nvPicPr>
          <p:cNvPr id="3" name="図 2" descr="水, 屋外, ブルー, 座る が含まれている画像&#10;&#10;AI 生成コンテンツは誤りを含む可能性があります。">
            <a:extLst>
              <a:ext uri="{FF2B5EF4-FFF2-40B4-BE49-F238E27FC236}">
                <a16:creationId xmlns:a16="http://schemas.microsoft.com/office/drawing/2014/main" id="{F25CDE82-0952-EB44-56A5-9FB8A6A07FC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38826" y="3741747"/>
            <a:ext cx="1709393" cy="2426235"/>
          </a:xfrm>
          <a:prstGeom prst="rect">
            <a:avLst/>
          </a:prstGeom>
          <a:ln>
            <a:solidFill>
              <a:schemeClr val="tx1">
                <a:lumMod val="75000"/>
                <a:lumOff val="25000"/>
              </a:schemeClr>
            </a:solidFill>
          </a:ln>
        </p:spPr>
      </p:pic>
    </p:spTree>
    <p:extLst>
      <p:ext uri="{BB962C8B-B14F-4D97-AF65-F5344CB8AC3E}">
        <p14:creationId xmlns:p14="http://schemas.microsoft.com/office/powerpoint/2010/main" val="26059857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C014943D-6374-860A-88C1-E2C472DF558E}"/>
              </a:ext>
            </a:extLst>
          </p:cNvPr>
          <p:cNvSpPr>
            <a:spLocks noGrp="1"/>
          </p:cNvSpPr>
          <p:nvPr>
            <p:ph idx="1"/>
          </p:nvPr>
        </p:nvSpPr>
        <p:spPr>
          <a:xfrm>
            <a:off x="4024968" y="1225758"/>
            <a:ext cx="7720446" cy="4406473"/>
          </a:xfrm>
        </p:spPr>
        <p:txBody>
          <a:bodyPr>
            <a:noAutofit/>
          </a:bodyPr>
          <a:lstStyle/>
          <a:p>
            <a:pPr>
              <a:spcBef>
                <a:spcPts val="1200"/>
              </a:spcBef>
            </a:pPr>
            <a:r>
              <a:rPr lang="en-US" altLang="ja-JP">
                <a:latin typeface="Times New Roman" panose="02020603050405020304" pitchFamily="18" charset="0"/>
                <a:cs typeface="Times New Roman" panose="02020603050405020304" pitchFamily="18" charset="0"/>
              </a:rPr>
              <a:t>Japan’s ‘</a:t>
            </a:r>
            <a:r>
              <a:rPr lang="en-US" altLang="ja-JP">
                <a:solidFill>
                  <a:srgbClr val="C00000"/>
                </a:solidFill>
                <a:latin typeface="Times New Roman" panose="02020603050405020304" pitchFamily="18" charset="0"/>
                <a:cs typeface="Times New Roman" panose="02020603050405020304" pitchFamily="18" charset="0"/>
              </a:rPr>
              <a:t>New Plan</a:t>
            </a:r>
            <a:r>
              <a:rPr lang="en-US" altLang="ja-JP">
                <a:latin typeface="Times New Roman" panose="02020603050405020304" pitchFamily="18" charset="0"/>
                <a:cs typeface="Times New Roman" panose="02020603050405020304" pitchFamily="18" charset="0"/>
              </a:rPr>
              <a:t>’ for a Free and Open Indo-Pacific, launched in March 2023</a:t>
            </a:r>
          </a:p>
          <a:p>
            <a:pPr>
              <a:spcBef>
                <a:spcPts val="1200"/>
              </a:spcBef>
            </a:pPr>
            <a:r>
              <a:rPr lang="en-US" altLang="ja-JP">
                <a:latin typeface="Times New Roman" panose="02020603050405020304" pitchFamily="18" charset="0"/>
                <a:cs typeface="Times New Roman" panose="02020603050405020304" pitchFamily="18" charset="0"/>
              </a:rPr>
              <a:t>Tokyo considers the international order is seriously threatened by Russian aggression against Ukraine</a:t>
            </a:r>
          </a:p>
          <a:p>
            <a:pPr>
              <a:spcBef>
                <a:spcPts val="1200"/>
              </a:spcBef>
            </a:pPr>
            <a:r>
              <a:rPr lang="en-US" altLang="ja-JP">
                <a:latin typeface="Times New Roman" panose="02020603050405020304" pitchFamily="18" charset="0"/>
                <a:cs typeface="Times New Roman" panose="02020603050405020304" pitchFamily="18" charset="0"/>
              </a:rPr>
              <a:t>The ‘</a:t>
            </a:r>
            <a:r>
              <a:rPr lang="en-US" altLang="ja-JP">
                <a:solidFill>
                  <a:srgbClr val="C00000"/>
                </a:solidFill>
                <a:latin typeface="Times New Roman" panose="02020603050405020304" pitchFamily="18" charset="0"/>
                <a:cs typeface="Times New Roman" panose="02020603050405020304" pitchFamily="18" charset="0"/>
              </a:rPr>
              <a:t>Global South</a:t>
            </a:r>
            <a:r>
              <a:rPr lang="en-US" altLang="ja-JP">
                <a:latin typeface="Times New Roman" panose="02020603050405020304" pitchFamily="18" charset="0"/>
                <a:cs typeface="Times New Roman" panose="02020603050405020304" pitchFamily="18" charset="0"/>
              </a:rPr>
              <a:t>’ changing the balance of power</a:t>
            </a:r>
          </a:p>
          <a:p>
            <a:pPr>
              <a:spcBef>
                <a:spcPts val="1200"/>
              </a:spcBef>
            </a:pPr>
            <a:r>
              <a:rPr lang="en-US" altLang="ja-JP">
                <a:latin typeface="Times New Roman" panose="02020603050405020304" pitchFamily="18" charset="0"/>
                <a:cs typeface="Times New Roman" panose="02020603050405020304" pitchFamily="18" charset="0"/>
              </a:rPr>
              <a:t>Emphasis on ‘inclusiveness’ and normativity</a:t>
            </a:r>
          </a:p>
          <a:p>
            <a:pPr>
              <a:spcBef>
                <a:spcPts val="1200"/>
              </a:spcBef>
            </a:pPr>
            <a:r>
              <a:rPr lang="en-US" altLang="ja-JP">
                <a:latin typeface="Times New Roman" panose="02020603050405020304" pitchFamily="18" charset="0"/>
                <a:cs typeface="Times New Roman" panose="02020603050405020304" pitchFamily="18" charset="0"/>
              </a:rPr>
              <a:t>Japan intends to play a ‘bridging role’ with the Global South</a:t>
            </a:r>
          </a:p>
          <a:p>
            <a:pPr>
              <a:spcBef>
                <a:spcPts val="1200"/>
              </a:spcBef>
            </a:pPr>
            <a:r>
              <a:rPr lang="fr-FR" altLang="ja-JP">
                <a:latin typeface="Times New Roman" panose="02020603050405020304" pitchFamily="18" charset="0"/>
                <a:ea typeface="游明朝" panose="02020400000000000000" pitchFamily="18" charset="-128"/>
                <a:cs typeface="Times New Roman" panose="02020603050405020304" pitchFamily="18" charset="0"/>
              </a:rPr>
              <a:t>Four axes and 51 cases of cooperation </a:t>
            </a:r>
            <a:endParaRPr lang="ja-JP" altLang="en-US">
              <a:latin typeface="Times New Roman" panose="02020603050405020304" pitchFamily="18" charset="0"/>
              <a:cs typeface="Times New Roman" panose="02020603050405020304" pitchFamily="18" charset="0"/>
            </a:endParaRPr>
          </a:p>
        </p:txBody>
      </p:sp>
      <p:pic>
        <p:nvPicPr>
          <p:cNvPr id="4098" name="Picture 2" descr="令和5年3月20日 インド訪問 | 総理の一日 | 首相官邸ホームページ">
            <a:extLst>
              <a:ext uri="{FF2B5EF4-FFF2-40B4-BE49-F238E27FC236}">
                <a16:creationId xmlns:a16="http://schemas.microsoft.com/office/drawing/2014/main" id="{4DB2DEA8-F8C4-DBE7-8A3C-713FD249F9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301" r="39399" b="-1"/>
          <a:stretch/>
        </p:blipFill>
        <p:spPr bwMode="auto">
          <a:xfrm>
            <a:off x="0" y="0"/>
            <a:ext cx="3257530"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34850ACC-808C-5762-40B6-4469FD63E67A}"/>
              </a:ext>
            </a:extLst>
          </p:cNvPr>
          <p:cNvSpPr txBox="1"/>
          <p:nvPr/>
        </p:nvSpPr>
        <p:spPr>
          <a:xfrm>
            <a:off x="3482043" y="6268518"/>
            <a:ext cx="4414182" cy="369332"/>
          </a:xfrm>
          <a:prstGeom prst="rect">
            <a:avLst/>
          </a:prstGeom>
          <a:noFill/>
        </p:spPr>
        <p:txBody>
          <a:bodyPr wrap="square" rtlCol="0">
            <a:spAutoFit/>
          </a:bodyPr>
          <a:lstStyle/>
          <a:p>
            <a:r>
              <a:rPr lang="fr-FR" altLang="ja-JP">
                <a:latin typeface="Times New Roman" panose="02020603050405020304" pitchFamily="18" charset="0"/>
                <a:cs typeface="Times New Roman" panose="02020603050405020304" pitchFamily="18" charset="0"/>
              </a:rPr>
              <a:t>Image: PM’s Office of Japan</a:t>
            </a:r>
            <a:endParaRPr lang="ja-JP" alt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04072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字幕 2">
            <a:extLst>
              <a:ext uri="{FF2B5EF4-FFF2-40B4-BE49-F238E27FC236}">
                <a16:creationId xmlns:a16="http://schemas.microsoft.com/office/drawing/2014/main" id="{4BEE5D2B-9D1B-9572-7089-FDCB8B397F95}"/>
              </a:ext>
            </a:extLst>
          </p:cNvPr>
          <p:cNvSpPr txBox="1">
            <a:spLocks/>
          </p:cNvSpPr>
          <p:nvPr/>
        </p:nvSpPr>
        <p:spPr>
          <a:xfrm>
            <a:off x="3750263" y="6369050"/>
            <a:ext cx="3520634" cy="3696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lnSpc>
                <a:spcPct val="80000"/>
              </a:lnSpc>
              <a:spcBef>
                <a:spcPts val="0"/>
              </a:spcBef>
              <a:buNone/>
            </a:pPr>
            <a:r>
              <a:rPr lang="en-US" altLang="ja-JP" sz="2000">
                <a:latin typeface="Times New Roman" panose="02020603050405020304" pitchFamily="18" charset="0"/>
                <a:ea typeface="HGPｺﾞｼｯｸM" panose="020B0600000000000000" pitchFamily="50" charset="-128"/>
                <a:cs typeface="Times New Roman" panose="02020603050405020304" pitchFamily="18" charset="0"/>
              </a:rPr>
              <a:t>Image: Seikei Gakuen</a:t>
            </a:r>
            <a:endParaRPr lang="fr-FR" altLang="ja-JP" sz="2000">
              <a:latin typeface="Times New Roman" panose="02020603050405020304" pitchFamily="18" charset="0"/>
              <a:ea typeface="HGPｺﾞｼｯｸM" panose="020B0600000000000000" pitchFamily="50" charset="-128"/>
              <a:cs typeface="Times New Roman" panose="02020603050405020304" pitchFamily="18" charset="0"/>
            </a:endParaRPr>
          </a:p>
        </p:txBody>
      </p:sp>
      <p:sp>
        <p:nvSpPr>
          <p:cNvPr id="2" name="タイトル 1">
            <a:extLst>
              <a:ext uri="{FF2B5EF4-FFF2-40B4-BE49-F238E27FC236}">
                <a16:creationId xmlns:a16="http://schemas.microsoft.com/office/drawing/2014/main" id="{F124729E-7EEB-F20D-355F-B29ECF8F2CD0}"/>
              </a:ext>
            </a:extLst>
          </p:cNvPr>
          <p:cNvSpPr>
            <a:spLocks noGrp="1"/>
          </p:cNvSpPr>
          <p:nvPr>
            <p:ph type="title"/>
          </p:nvPr>
        </p:nvSpPr>
        <p:spPr>
          <a:xfrm>
            <a:off x="838200" y="488950"/>
            <a:ext cx="5377665" cy="892175"/>
          </a:xfrm>
        </p:spPr>
        <p:txBody>
          <a:bodyPr>
            <a:normAutofit/>
          </a:bodyPr>
          <a:lstStyle/>
          <a:p>
            <a:r>
              <a:rPr kumimoji="1" lang="fr-FR" sz="3200" b="1">
                <a:latin typeface="Times New Roman" panose="02020603050405020304" pitchFamily="18" charset="0"/>
                <a:cs typeface="Times New Roman" panose="02020603050405020304" pitchFamily="18" charset="0"/>
              </a:rPr>
              <a:t>About Seikei University</a:t>
            </a:r>
          </a:p>
        </p:txBody>
      </p:sp>
      <p:sp>
        <p:nvSpPr>
          <p:cNvPr id="3" name="コンテンツ プレースホルダー 2">
            <a:extLst>
              <a:ext uri="{FF2B5EF4-FFF2-40B4-BE49-F238E27FC236}">
                <a16:creationId xmlns:a16="http://schemas.microsoft.com/office/drawing/2014/main" id="{489C8F5A-27D7-D12C-C76A-807D98AD4A60}"/>
              </a:ext>
            </a:extLst>
          </p:cNvPr>
          <p:cNvSpPr>
            <a:spLocks noGrp="1"/>
          </p:cNvSpPr>
          <p:nvPr>
            <p:ph idx="1"/>
          </p:nvPr>
        </p:nvSpPr>
        <p:spPr>
          <a:xfrm>
            <a:off x="714636" y="1779680"/>
            <a:ext cx="6367371" cy="3298639"/>
          </a:xfrm>
        </p:spPr>
        <p:txBody>
          <a:bodyPr>
            <a:noAutofit/>
          </a:bodyPr>
          <a:lstStyle/>
          <a:p>
            <a:r>
              <a:rPr kumimoji="1" lang="fr-FR">
                <a:latin typeface="Times New Roman" panose="02020603050405020304" pitchFamily="18" charset="0"/>
                <a:cs typeface="Times New Roman" panose="02020603050405020304" pitchFamily="18" charset="0"/>
              </a:rPr>
              <a:t>Rooted in a private educational institution founded in 1912</a:t>
            </a:r>
          </a:p>
          <a:p>
            <a:r>
              <a:rPr kumimoji="1" lang="fr-FR">
                <a:latin typeface="Times New Roman" panose="02020603050405020304" pitchFamily="18" charset="0"/>
                <a:cs typeface="Times New Roman" panose="02020603050405020304" pitchFamily="18" charset="0"/>
              </a:rPr>
              <a:t>The private university located in the Western Tokyo city of Kichijoji</a:t>
            </a:r>
          </a:p>
          <a:p>
            <a:r>
              <a:rPr lang="fr-FR">
                <a:latin typeface="Times New Roman" panose="02020603050405020304" pitchFamily="18" charset="0"/>
                <a:cs typeface="Times New Roman" panose="02020603050405020304" pitchFamily="18" charset="0"/>
              </a:rPr>
              <a:t>Partnership and exchange programme with Romanian-American University</a:t>
            </a:r>
            <a:endParaRPr kumimoji="1" lang="fr-FR">
              <a:latin typeface="Times New Roman" panose="02020603050405020304" pitchFamily="18" charset="0"/>
              <a:cs typeface="Times New Roman" panose="02020603050405020304" pitchFamily="18" charset="0"/>
            </a:endParaRPr>
          </a:p>
          <a:p>
            <a:r>
              <a:rPr lang="fr-FR">
                <a:latin typeface="Times New Roman" panose="02020603050405020304" pitchFamily="18" charset="0"/>
                <a:cs typeface="Times New Roman" panose="02020603050405020304" pitchFamily="18" charset="0"/>
              </a:rPr>
              <a:t>Alumni include the late PM Shinzo Abe</a:t>
            </a:r>
            <a:endParaRPr kumimoji="1" lang="fr-FR">
              <a:latin typeface="Times New Roman" panose="02020603050405020304" pitchFamily="18" charset="0"/>
              <a:cs typeface="Times New Roman" panose="02020603050405020304" pitchFamily="18" charset="0"/>
            </a:endParaRPr>
          </a:p>
          <a:p>
            <a:endParaRPr kumimoji="1" lang="fr-FR">
              <a:latin typeface="Times New Roman" panose="02020603050405020304" pitchFamily="18" charset="0"/>
              <a:cs typeface="Times New Roman" panose="02020603050405020304" pitchFamily="18" charset="0"/>
            </a:endParaRPr>
          </a:p>
        </p:txBody>
      </p:sp>
      <p:pic>
        <p:nvPicPr>
          <p:cNvPr id="2050" name="Picture 2" descr="学園施設紹介｜成蹊学園">
            <a:extLst>
              <a:ext uri="{FF2B5EF4-FFF2-40B4-BE49-F238E27FC236}">
                <a16:creationId xmlns:a16="http://schemas.microsoft.com/office/drawing/2014/main" id="{7C2770D9-2D5C-0381-A65B-E9923CADB3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178" r="5139"/>
          <a:stretch>
            <a:fillRect/>
          </a:stretch>
        </p:blipFill>
        <p:spPr bwMode="auto">
          <a:xfrm>
            <a:off x="7481776" y="0"/>
            <a:ext cx="471022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17353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BCEFEBD0-4D44-271F-1BE5-5C642DF47E9D}"/>
              </a:ext>
            </a:extLst>
          </p:cNvPr>
          <p:cNvPicPr>
            <a:picLocks noChangeAspect="1"/>
          </p:cNvPicPr>
          <p:nvPr/>
        </p:nvPicPr>
        <p:blipFill rotWithShape="1">
          <a:blip r:embed="rId2"/>
          <a:srcRect l="833" t="7512" r="833" b="7675"/>
          <a:stretch/>
        </p:blipFill>
        <p:spPr>
          <a:xfrm>
            <a:off x="753340" y="395349"/>
            <a:ext cx="10100033" cy="6067301"/>
          </a:xfrm>
          <a:prstGeom prst="rect">
            <a:avLst/>
          </a:prstGeom>
        </p:spPr>
      </p:pic>
      <p:sp>
        <p:nvSpPr>
          <p:cNvPr id="6" name="テキスト ボックス 5">
            <a:extLst>
              <a:ext uri="{FF2B5EF4-FFF2-40B4-BE49-F238E27FC236}">
                <a16:creationId xmlns:a16="http://schemas.microsoft.com/office/drawing/2014/main" id="{5B8ACF12-7AE1-E1BF-84B5-043A1307EB16}"/>
              </a:ext>
            </a:extLst>
          </p:cNvPr>
          <p:cNvSpPr txBox="1"/>
          <p:nvPr/>
        </p:nvSpPr>
        <p:spPr>
          <a:xfrm>
            <a:off x="8857609" y="6381993"/>
            <a:ext cx="2923951" cy="369332"/>
          </a:xfrm>
          <a:prstGeom prst="rect">
            <a:avLst/>
          </a:prstGeom>
          <a:noFill/>
        </p:spPr>
        <p:txBody>
          <a:bodyPr wrap="square" rtlCol="0">
            <a:spAutoFit/>
          </a:bodyPr>
          <a:lstStyle/>
          <a:p>
            <a:pPr algn="r"/>
            <a:r>
              <a:rPr lang="fr-FR" altLang="ja-JP">
                <a:latin typeface="Times New Roman" panose="02020603050405020304" pitchFamily="18" charset="0"/>
                <a:cs typeface="Times New Roman" panose="02020603050405020304" pitchFamily="18" charset="0"/>
              </a:rPr>
              <a:t>Image: MOFA</a:t>
            </a:r>
            <a:endParaRPr lang="ja-JP" alt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78147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BD291C-521D-357A-7D3E-BE334F359C1A}"/>
              </a:ext>
            </a:extLst>
          </p:cNvPr>
          <p:cNvSpPr>
            <a:spLocks noGrp="1"/>
          </p:cNvSpPr>
          <p:nvPr>
            <p:ph type="title"/>
          </p:nvPr>
        </p:nvSpPr>
        <p:spPr>
          <a:xfrm>
            <a:off x="685800" y="441327"/>
            <a:ext cx="9763125" cy="1325563"/>
          </a:xfrm>
        </p:spPr>
        <p:txBody>
          <a:bodyPr>
            <a:normAutofit/>
          </a:bodyPr>
          <a:lstStyle/>
          <a:p>
            <a:r>
              <a:rPr lang="en-US" altLang="ja-JP" sz="3200" b="1" kern="100">
                <a:latin typeface="Times New Roman" panose="02020603050405020304" pitchFamily="18" charset="0"/>
                <a:ea typeface="游明朝" panose="02020400000000000000" pitchFamily="18" charset="-128"/>
                <a:cs typeface="Times New Roman" panose="02020603050405020304" pitchFamily="18" charset="0"/>
              </a:rPr>
              <a:t>Creating alignments for a principled regionalism</a:t>
            </a:r>
            <a:endParaRPr lang="ja-JP" altLang="en-US" sz="3200" b="1">
              <a:latin typeface="Times New Roman" panose="02020603050405020304" pitchFamily="18" charset="0"/>
              <a:cs typeface="Times New Roman" panose="02020603050405020304" pitchFamily="18" charset="0"/>
            </a:endParaRPr>
          </a:p>
        </p:txBody>
      </p:sp>
      <p:sp>
        <p:nvSpPr>
          <p:cNvPr id="3" name="コンテンツ プレースホルダー 2">
            <a:extLst>
              <a:ext uri="{FF2B5EF4-FFF2-40B4-BE49-F238E27FC236}">
                <a16:creationId xmlns:a16="http://schemas.microsoft.com/office/drawing/2014/main" id="{09A1076A-B50D-96A3-0E4A-BDBC465DA9EA}"/>
              </a:ext>
            </a:extLst>
          </p:cNvPr>
          <p:cNvSpPr>
            <a:spLocks noGrp="1"/>
          </p:cNvSpPr>
          <p:nvPr>
            <p:ph idx="1"/>
          </p:nvPr>
        </p:nvSpPr>
        <p:spPr>
          <a:xfrm>
            <a:off x="1061606" y="1935957"/>
            <a:ext cx="6586969" cy="3464718"/>
          </a:xfrm>
        </p:spPr>
        <p:txBody>
          <a:bodyPr>
            <a:noAutofit/>
          </a:bodyPr>
          <a:lstStyle/>
          <a:p>
            <a:r>
              <a:rPr lang="en-US" altLang="ja-JP" kern="100">
                <a:latin typeface="Times New Roman" panose="02020603050405020304" pitchFamily="18" charset="0"/>
                <a:ea typeface="游明朝" panose="02020400000000000000" pitchFamily="18" charset="-128"/>
                <a:cs typeface="Times New Roman" panose="02020603050405020304" pitchFamily="18" charset="0"/>
              </a:rPr>
              <a:t>The Indo-Pacific became a powerful, referential idea for keeping the rules-based international order</a:t>
            </a:r>
          </a:p>
          <a:p>
            <a:r>
              <a:rPr lang="en-US" altLang="ja-JP" kern="100">
                <a:latin typeface="Times New Roman" panose="02020603050405020304" pitchFamily="18" charset="0"/>
                <a:ea typeface="游明朝" panose="02020400000000000000" pitchFamily="18" charset="-128"/>
                <a:cs typeface="Times New Roman" panose="02020603050405020304" pitchFamily="18" charset="0"/>
              </a:rPr>
              <a:t>Has generated momentum for a </a:t>
            </a:r>
            <a:r>
              <a:rPr lang="en-US" altLang="ja-JP" kern="100">
                <a:solidFill>
                  <a:srgbClr val="C00000"/>
                </a:solidFill>
                <a:latin typeface="Times New Roman" panose="02020603050405020304" pitchFamily="18" charset="0"/>
                <a:ea typeface="游明朝" panose="02020400000000000000" pitchFamily="18" charset="-128"/>
                <a:cs typeface="Times New Roman" panose="02020603050405020304" pitchFamily="18" charset="0"/>
              </a:rPr>
              <a:t>principled</a:t>
            </a:r>
            <a:r>
              <a:rPr lang="ja-JP" altLang="ja-JP" kern="100">
                <a:solidFill>
                  <a:srgbClr val="C00000"/>
                </a:solidFill>
                <a:latin typeface="Times New Roman" panose="02020603050405020304" pitchFamily="18" charset="0"/>
                <a:ea typeface="Arial" panose="020B0604020202020204" pitchFamily="34" charset="0"/>
                <a:cs typeface="Times New Roman" panose="02020603050405020304" pitchFamily="18" charset="0"/>
              </a:rPr>
              <a:t> regionalism</a:t>
            </a:r>
            <a:endParaRPr lang="en-US" altLang="ja-JP" kern="100">
              <a:solidFill>
                <a:srgbClr val="C00000"/>
              </a:solidFill>
              <a:latin typeface="Times New Roman" panose="02020603050405020304" pitchFamily="18" charset="0"/>
              <a:ea typeface="游明朝" panose="02020400000000000000" pitchFamily="18" charset="-128"/>
              <a:cs typeface="Times New Roman" panose="02020603050405020304" pitchFamily="18" charset="0"/>
            </a:endParaRPr>
          </a:p>
          <a:p>
            <a:r>
              <a:rPr lang="en-US" altLang="ja-JP" kern="100">
                <a:latin typeface="Times New Roman" panose="02020603050405020304" pitchFamily="18" charset="0"/>
                <a:ea typeface="游明朝" panose="02020400000000000000" pitchFamily="18" charset="-128"/>
                <a:cs typeface="Times New Roman" panose="02020603050405020304" pitchFamily="18" charset="0"/>
              </a:rPr>
              <a:t>E</a:t>
            </a:r>
            <a:r>
              <a:rPr lang="ja-JP" altLang="ja-JP" kern="100">
                <a:latin typeface="Times New Roman" panose="02020603050405020304" pitchFamily="18" charset="0"/>
                <a:ea typeface="游明朝" panose="02020400000000000000" pitchFamily="18" charset="-128"/>
                <a:cs typeface="Times New Roman" panose="02020603050405020304" pitchFamily="18" charset="0"/>
              </a:rPr>
              <a:t>mphasi</a:t>
            </a:r>
            <a:r>
              <a:rPr lang="en-US" altLang="ja-JP" kern="100">
                <a:latin typeface="Times New Roman" panose="02020603050405020304" pitchFamily="18" charset="0"/>
                <a:ea typeface="游明朝" panose="02020400000000000000" pitchFamily="18" charset="-128"/>
                <a:cs typeface="Times New Roman" panose="02020603050405020304" pitchFamily="18" charset="0"/>
              </a:rPr>
              <a:t>s</a:t>
            </a:r>
            <a:r>
              <a:rPr lang="ja-JP" altLang="ja-JP" kern="100">
                <a:latin typeface="Times New Roman" panose="02020603050405020304" pitchFamily="18" charset="0"/>
                <a:ea typeface="游明朝" panose="02020400000000000000" pitchFamily="18" charset="-128"/>
                <a:cs typeface="Times New Roman" panose="02020603050405020304" pitchFamily="18" charset="0"/>
              </a:rPr>
              <a:t>es fundamental </a:t>
            </a:r>
            <a:r>
              <a:rPr lang="en-US" altLang="ja-JP" kern="100">
                <a:latin typeface="Times New Roman" panose="02020603050405020304" pitchFamily="18" charset="0"/>
                <a:ea typeface="游明朝" panose="02020400000000000000" pitchFamily="18" charset="-128"/>
                <a:cs typeface="Times New Roman" panose="02020603050405020304" pitchFamily="18" charset="0"/>
              </a:rPr>
              <a:t>principles and </a:t>
            </a:r>
            <a:r>
              <a:rPr lang="ja-JP" altLang="ja-JP" kern="100">
                <a:latin typeface="Times New Roman" panose="02020603050405020304" pitchFamily="18" charset="0"/>
                <a:ea typeface="游明朝" panose="02020400000000000000" pitchFamily="18" charset="-128"/>
                <a:cs typeface="Times New Roman" panose="02020603050405020304" pitchFamily="18" charset="0"/>
              </a:rPr>
              <a:t>values and thereby tends to be </a:t>
            </a:r>
            <a:r>
              <a:rPr lang="ja-JP" altLang="ja-JP" kern="100">
                <a:solidFill>
                  <a:srgbClr val="C00000"/>
                </a:solidFill>
                <a:latin typeface="Times New Roman" panose="02020603050405020304" pitchFamily="18" charset="0"/>
                <a:ea typeface="游明朝" panose="02020400000000000000" pitchFamily="18" charset="-128"/>
                <a:cs typeface="Times New Roman" panose="02020603050405020304" pitchFamily="18" charset="0"/>
              </a:rPr>
              <a:t>selective and conditional</a:t>
            </a:r>
            <a:endParaRPr lang="en-US" altLang="ja-JP" kern="100">
              <a:solidFill>
                <a:srgbClr val="C00000"/>
              </a:solidFill>
              <a:latin typeface="Times New Roman" panose="02020603050405020304" pitchFamily="18" charset="0"/>
              <a:ea typeface="游明朝" panose="02020400000000000000" pitchFamily="18" charset="-128"/>
              <a:cs typeface="Times New Roman" panose="02020603050405020304" pitchFamily="18" charset="0"/>
            </a:endParaRPr>
          </a:p>
        </p:txBody>
      </p:sp>
      <p:pic>
        <p:nvPicPr>
          <p:cNvPr id="4" name="Picture 4" descr="日米豪印首脳会合｜外務省">
            <a:extLst>
              <a:ext uri="{FF2B5EF4-FFF2-40B4-BE49-F238E27FC236}">
                <a16:creationId xmlns:a16="http://schemas.microsoft.com/office/drawing/2014/main" id="{1CF050BC-5D9E-E017-34B3-7955B296B0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1438" y="2123540"/>
            <a:ext cx="4240562" cy="3089552"/>
          </a:xfrm>
          <a:prstGeom prst="rect">
            <a:avLst/>
          </a:prstGeom>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17F79472-1526-CDDB-4417-5A3D0B37C768}"/>
              </a:ext>
            </a:extLst>
          </p:cNvPr>
          <p:cNvSpPr txBox="1"/>
          <p:nvPr/>
        </p:nvSpPr>
        <p:spPr>
          <a:xfrm>
            <a:off x="8343900" y="5326574"/>
            <a:ext cx="3571111" cy="923330"/>
          </a:xfrm>
          <a:prstGeom prst="rect">
            <a:avLst/>
          </a:prstGeom>
          <a:noFill/>
        </p:spPr>
        <p:txBody>
          <a:bodyPr wrap="square" rtlCol="0">
            <a:spAutoFit/>
          </a:bodyPr>
          <a:lstStyle/>
          <a:p>
            <a:pPr algn="r"/>
            <a:r>
              <a:rPr lang="fr-FR" altLang="ja-JP">
                <a:latin typeface="Times New Roman" panose="02020603050405020304" pitchFamily="18" charset="0"/>
                <a:cs typeface="Times New Roman" panose="02020603050405020304" pitchFamily="18" charset="0"/>
              </a:rPr>
              <a:t>Quad Summit Meeting in Hiroshima, Japan, in May 2023</a:t>
            </a:r>
          </a:p>
          <a:p>
            <a:pPr algn="r"/>
            <a:r>
              <a:rPr lang="fr-FR" altLang="ja-JP">
                <a:latin typeface="Times New Roman" panose="02020603050405020304" pitchFamily="18" charset="0"/>
                <a:cs typeface="Times New Roman" panose="02020603050405020304" pitchFamily="18" charset="0"/>
              </a:rPr>
              <a:t>Image: MOFA</a:t>
            </a:r>
            <a:endParaRPr lang="ja-JP" alt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39166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F0B95EE0-F2E5-F6C9-429C-9A6F8C03543E}"/>
              </a:ext>
            </a:extLst>
          </p:cNvPr>
          <p:cNvSpPr>
            <a:spLocks noGrp="1"/>
          </p:cNvSpPr>
          <p:nvPr>
            <p:ph idx="1"/>
          </p:nvPr>
        </p:nvSpPr>
        <p:spPr>
          <a:xfrm>
            <a:off x="5675380" y="1338262"/>
            <a:ext cx="6002110" cy="4181475"/>
          </a:xfrm>
        </p:spPr>
        <p:txBody>
          <a:bodyPr>
            <a:noAutofit/>
          </a:bodyPr>
          <a:lstStyle/>
          <a:p>
            <a:pPr>
              <a:spcBef>
                <a:spcPts val="0"/>
              </a:spcBef>
              <a:spcAft>
                <a:spcPts val="600"/>
              </a:spcAft>
            </a:pPr>
            <a:r>
              <a:rPr lang="en-US" altLang="ja-JP" kern="100">
                <a:latin typeface="Times New Roman" panose="02020603050405020304" pitchFamily="18" charset="0"/>
                <a:ea typeface="HGPｺﾞｼｯｸM" panose="020B0600000000000000" pitchFamily="50" charset="-128"/>
                <a:cs typeface="Times New Roman" panose="02020603050405020304" pitchFamily="18" charset="0"/>
              </a:rPr>
              <a:t>A region that is informed by </a:t>
            </a:r>
            <a:r>
              <a:rPr lang="en-US" altLang="ja-JP" kern="100">
                <a:solidFill>
                  <a:srgbClr val="C00000"/>
                </a:solidFill>
                <a:latin typeface="Times New Roman" panose="02020603050405020304" pitchFamily="18" charset="0"/>
                <a:ea typeface="HGPｺﾞｼｯｸM" panose="020B0600000000000000" pitchFamily="50" charset="-128"/>
                <a:cs typeface="Times New Roman" panose="02020603050405020304" pitchFamily="18" charset="0"/>
              </a:rPr>
              <a:t>the values and norms</a:t>
            </a:r>
          </a:p>
          <a:p>
            <a:pPr>
              <a:spcBef>
                <a:spcPts val="0"/>
              </a:spcBef>
              <a:spcAft>
                <a:spcPts val="600"/>
              </a:spcAft>
            </a:pPr>
            <a:r>
              <a:rPr lang="en-US" altLang="ja-JP" kern="100">
                <a:latin typeface="Times New Roman" panose="02020603050405020304" pitchFamily="18" charset="0"/>
                <a:ea typeface="HGPｺﾞｼｯｸM" panose="020B0600000000000000" pitchFamily="50" charset="-128"/>
                <a:cs typeface="Times New Roman" panose="02020603050405020304" pitchFamily="18" charset="0"/>
              </a:rPr>
              <a:t>A </a:t>
            </a:r>
            <a:r>
              <a:rPr lang="en-US" altLang="ja-JP" i="1" kern="100">
                <a:solidFill>
                  <a:srgbClr val="C00000"/>
                </a:solidFill>
                <a:latin typeface="Times New Roman" panose="02020603050405020304" pitchFamily="18" charset="0"/>
                <a:ea typeface="HGPｺﾞｼｯｸM" panose="020B0600000000000000" pitchFamily="50" charset="-128"/>
                <a:cs typeface="Times New Roman" panose="02020603050405020304" pitchFamily="18" charset="0"/>
              </a:rPr>
              <a:t>Pax Indo-Pacifica</a:t>
            </a:r>
            <a:r>
              <a:rPr lang="en-US" altLang="ja-JP" kern="100">
                <a:latin typeface="Times New Roman" panose="02020603050405020304" pitchFamily="18" charset="0"/>
                <a:ea typeface="HGPｺﾞｼｯｸM" panose="020B0600000000000000" pitchFamily="50" charset="-128"/>
                <a:cs typeface="Times New Roman" panose="02020603050405020304" pitchFamily="18" charset="0"/>
              </a:rPr>
              <a:t>, or a rules-based Indo-Pacific order</a:t>
            </a:r>
          </a:p>
          <a:p>
            <a:pPr>
              <a:spcBef>
                <a:spcPts val="0"/>
              </a:spcBef>
              <a:spcAft>
                <a:spcPts val="600"/>
              </a:spcAft>
            </a:pPr>
            <a:r>
              <a:rPr lang="en-US" altLang="ja-JP" kern="100">
                <a:latin typeface="Times New Roman" panose="02020603050405020304" pitchFamily="18" charset="0"/>
                <a:ea typeface="HGPｺﾞｼｯｸM" panose="020B0600000000000000" pitchFamily="50" charset="-128"/>
                <a:cs typeface="Times New Roman" panose="02020603050405020304" pitchFamily="18" charset="0"/>
              </a:rPr>
              <a:t>Warning to </a:t>
            </a:r>
            <a:r>
              <a:rPr lang="en-US" altLang="ja-JP" i="1" kern="100">
                <a:latin typeface="Times New Roman" panose="02020603050405020304" pitchFamily="18" charset="0"/>
                <a:ea typeface="HGPｺﾞｼｯｸM" panose="020B0600000000000000" pitchFamily="50" charset="-128"/>
                <a:cs typeface="Times New Roman" panose="02020603050405020304" pitchFamily="18" charset="0"/>
              </a:rPr>
              <a:t>Pax Sinica</a:t>
            </a:r>
            <a:r>
              <a:rPr lang="en-US" altLang="ja-JP" kern="100">
                <a:latin typeface="Times New Roman" panose="02020603050405020304" pitchFamily="18" charset="0"/>
                <a:ea typeface="HGPｺﾞｼｯｸM" panose="020B0600000000000000" pitchFamily="50" charset="-128"/>
                <a:cs typeface="Times New Roman" panose="02020603050405020304" pitchFamily="18" charset="0"/>
              </a:rPr>
              <a:t>, or Chinese hegemony</a:t>
            </a:r>
          </a:p>
          <a:p>
            <a:pPr>
              <a:spcBef>
                <a:spcPts val="0"/>
              </a:spcBef>
              <a:spcAft>
                <a:spcPts val="600"/>
              </a:spcAft>
            </a:pPr>
            <a:r>
              <a:rPr lang="ja-JP" altLang="ja-JP" kern="100">
                <a:latin typeface="Times New Roman" panose="02020603050405020304" pitchFamily="18" charset="0"/>
                <a:ea typeface="游明朝" panose="02020400000000000000" pitchFamily="18" charset="-128"/>
                <a:cs typeface="Times New Roman" panose="02020603050405020304" pitchFamily="18" charset="0"/>
              </a:rPr>
              <a:t>The </a:t>
            </a:r>
            <a:r>
              <a:rPr lang="en-US" altLang="ja-JP" kern="100">
                <a:latin typeface="Times New Roman" panose="02020603050405020304" pitchFamily="18" charset="0"/>
                <a:ea typeface="游明朝" panose="02020400000000000000" pitchFamily="18" charset="-128"/>
                <a:cs typeface="Times New Roman" panose="02020603050405020304" pitchFamily="18" charset="0"/>
              </a:rPr>
              <a:t>Indo-Pacific</a:t>
            </a:r>
            <a:r>
              <a:rPr lang="ja-JP" altLang="ja-JP" kern="100">
                <a:latin typeface="Times New Roman" panose="02020603050405020304" pitchFamily="18" charset="0"/>
                <a:ea typeface="游明朝" panose="02020400000000000000" pitchFamily="18" charset="-128"/>
                <a:cs typeface="Times New Roman" panose="02020603050405020304" pitchFamily="18" charset="0"/>
              </a:rPr>
              <a:t> idea demonstrates the strong will to </a:t>
            </a:r>
            <a:r>
              <a:rPr lang="ja-JP" altLang="ja-JP" kern="100">
                <a:solidFill>
                  <a:srgbClr val="C00000"/>
                </a:solidFill>
                <a:latin typeface="Times New Roman" panose="02020603050405020304" pitchFamily="18" charset="0"/>
                <a:ea typeface="游明朝" panose="02020400000000000000" pitchFamily="18" charset="-128"/>
                <a:cs typeface="Times New Roman" panose="02020603050405020304" pitchFamily="18" charset="0"/>
              </a:rPr>
              <a:t>deny acts of coercion and predation</a:t>
            </a:r>
            <a:r>
              <a:rPr lang="ja-JP" altLang="ja-JP" kern="100">
                <a:latin typeface="Times New Roman" panose="02020603050405020304" pitchFamily="18" charset="0"/>
                <a:ea typeface="游明朝" panose="02020400000000000000" pitchFamily="18" charset="-128"/>
                <a:cs typeface="Times New Roman" panose="02020603050405020304" pitchFamily="18" charset="0"/>
              </a:rPr>
              <a:t>, continuously shown by China</a:t>
            </a:r>
            <a:endParaRPr lang="en-US" altLang="ja-JP" kern="100">
              <a:latin typeface="Times New Roman" panose="02020603050405020304" pitchFamily="18" charset="0"/>
              <a:ea typeface="游明朝" panose="02020400000000000000" pitchFamily="18" charset="-128"/>
              <a:cs typeface="Times New Roman" panose="02020603050405020304" pitchFamily="18" charset="0"/>
            </a:endParaRPr>
          </a:p>
        </p:txBody>
      </p:sp>
      <p:pic>
        <p:nvPicPr>
          <p:cNvPr id="3074" name="Picture 2" descr="What Xi Jinping's Major Speech Means For Taiwan | Council on Foreign  Relations">
            <a:extLst>
              <a:ext uri="{FF2B5EF4-FFF2-40B4-BE49-F238E27FC236}">
                <a16:creationId xmlns:a16="http://schemas.microsoft.com/office/drawing/2014/main" id="{F9168D72-5CD3-4E85-B896-A81E60B1BD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215" r="35836"/>
          <a:stretch/>
        </p:blipFill>
        <p:spPr bwMode="auto">
          <a:xfrm>
            <a:off x="0" y="10"/>
            <a:ext cx="4992560" cy="6857990"/>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9ED9624A-1FE8-4A46-2FD8-D7669F9C4BDF}"/>
              </a:ext>
            </a:extLst>
          </p:cNvPr>
          <p:cNvSpPr txBox="1"/>
          <p:nvPr/>
        </p:nvSpPr>
        <p:spPr>
          <a:xfrm>
            <a:off x="5205212" y="6300874"/>
            <a:ext cx="2428966" cy="369332"/>
          </a:xfrm>
          <a:prstGeom prst="rect">
            <a:avLst/>
          </a:prstGeom>
          <a:noFill/>
        </p:spPr>
        <p:txBody>
          <a:bodyPr wrap="square" rtlCol="0">
            <a:spAutoFit/>
          </a:bodyPr>
          <a:lstStyle/>
          <a:p>
            <a:r>
              <a:rPr lang="fr-FR" altLang="ja-JP">
                <a:latin typeface="Times New Roman" panose="02020603050405020304" pitchFamily="18" charset="0"/>
                <a:cs typeface="Times New Roman" panose="02020603050405020304" pitchFamily="18" charset="0"/>
              </a:rPr>
              <a:t>Image: New York Post</a:t>
            </a:r>
            <a:endParaRPr lang="ja-JP" alt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56598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5295702B-0B44-3BA7-941E-524864AA15D3}"/>
              </a:ext>
            </a:extLst>
          </p:cNvPr>
          <p:cNvSpPr>
            <a:spLocks noGrp="1"/>
          </p:cNvSpPr>
          <p:nvPr>
            <p:ph idx="1"/>
          </p:nvPr>
        </p:nvSpPr>
        <p:spPr>
          <a:xfrm>
            <a:off x="523574" y="783909"/>
            <a:ext cx="6738464" cy="5290180"/>
          </a:xfrm>
        </p:spPr>
        <p:txBody>
          <a:bodyPr>
            <a:noAutofit/>
          </a:bodyPr>
          <a:lstStyle/>
          <a:p>
            <a:pPr>
              <a:spcBef>
                <a:spcPts val="600"/>
              </a:spcBef>
            </a:pPr>
            <a:r>
              <a:rPr kumimoji="1" lang="en-US" altLang="ja-JP">
                <a:latin typeface="Times New Roman" panose="02020603050405020304" pitchFamily="18" charset="0"/>
                <a:cs typeface="Times New Roman" panose="02020603050405020304" pitchFamily="18" charset="0"/>
              </a:rPr>
              <a:t>Indo-Pacific strategies consisting of</a:t>
            </a:r>
          </a:p>
          <a:p>
            <a:pPr>
              <a:spcBef>
                <a:spcPts val="600"/>
              </a:spcBef>
            </a:pPr>
            <a:endParaRPr kumimoji="1" lang="en-US" altLang="ja-JP">
              <a:latin typeface="Times New Roman" panose="02020603050405020304" pitchFamily="18" charset="0"/>
              <a:cs typeface="Times New Roman" panose="02020603050405020304" pitchFamily="18" charset="0"/>
            </a:endParaRPr>
          </a:p>
          <a:p>
            <a:pPr marL="684000" indent="-514350">
              <a:spcBef>
                <a:spcPts val="600"/>
              </a:spcBef>
              <a:buAutoNum type="arabicParenBoth"/>
              <a:tabLst>
                <a:tab pos="808038" algn="l"/>
              </a:tabLst>
            </a:pPr>
            <a:r>
              <a:rPr kumimoji="1" lang="en-US" altLang="ja-JP">
                <a:latin typeface="Times New Roman" panose="02020603050405020304" pitchFamily="18" charset="0"/>
                <a:cs typeface="Times New Roman" panose="02020603050405020304" pitchFamily="18" charset="0"/>
              </a:rPr>
              <a:t>Strengthening of cooperation between like-minded states such as Japan, the U.S., Australia, and India</a:t>
            </a:r>
          </a:p>
          <a:p>
            <a:pPr marL="684000" indent="-514350">
              <a:spcBef>
                <a:spcPts val="600"/>
              </a:spcBef>
              <a:buAutoNum type="arabicParenBoth"/>
              <a:tabLst>
                <a:tab pos="808038" algn="l"/>
              </a:tabLst>
            </a:pPr>
            <a:r>
              <a:rPr kumimoji="1" lang="en-US" altLang="ja-JP">
                <a:latin typeface="Times New Roman" panose="02020603050405020304" pitchFamily="18" charset="0"/>
                <a:cs typeface="Times New Roman" panose="02020603050405020304" pitchFamily="18" charset="0"/>
              </a:rPr>
              <a:t>Narrative formation</a:t>
            </a:r>
          </a:p>
          <a:p>
            <a:pPr marL="684000" indent="-514350">
              <a:spcBef>
                <a:spcPts val="600"/>
              </a:spcBef>
              <a:buAutoNum type="arabicParenBoth"/>
              <a:tabLst>
                <a:tab pos="808038" algn="l"/>
              </a:tabLst>
            </a:pPr>
            <a:r>
              <a:rPr kumimoji="1" lang="en-US" altLang="ja-JP">
                <a:latin typeface="Times New Roman" panose="02020603050405020304" pitchFamily="18" charset="0"/>
                <a:cs typeface="Times New Roman" panose="02020603050405020304" pitchFamily="18" charset="0"/>
              </a:rPr>
              <a:t>Connectivity projects and technical cooperation</a:t>
            </a:r>
          </a:p>
          <a:p>
            <a:pPr marL="684000" indent="-514350">
              <a:spcBef>
                <a:spcPts val="600"/>
              </a:spcBef>
              <a:buAutoNum type="arabicParenBoth"/>
              <a:tabLst>
                <a:tab pos="808038" algn="l"/>
              </a:tabLst>
            </a:pPr>
            <a:r>
              <a:rPr kumimoji="1" lang="en-US" altLang="ja-JP">
                <a:latin typeface="Times New Roman" panose="02020603050405020304" pitchFamily="18" charset="0"/>
                <a:cs typeface="Times New Roman" panose="02020603050405020304" pitchFamily="18" charset="0"/>
              </a:rPr>
              <a:t>Promotion of economic partnerships and agreements</a:t>
            </a:r>
          </a:p>
          <a:p>
            <a:pPr marL="684000" indent="-514350">
              <a:spcBef>
                <a:spcPts val="600"/>
              </a:spcBef>
              <a:buAutoNum type="arabicParenBoth"/>
              <a:tabLst>
                <a:tab pos="808038" algn="l"/>
              </a:tabLst>
            </a:pPr>
            <a:r>
              <a:rPr kumimoji="1" lang="en-US" altLang="ja-JP">
                <a:latin typeface="Times New Roman" panose="02020603050405020304" pitchFamily="18" charset="0"/>
                <a:cs typeface="Times New Roman" panose="02020603050405020304" pitchFamily="18" charset="0"/>
              </a:rPr>
              <a:t>Maintenance of maritime order and maritime security</a:t>
            </a:r>
            <a:endParaRPr kumimoji="1" lang="ja-JP" altLang="en-US">
              <a:latin typeface="Times New Roman" panose="02020603050405020304" pitchFamily="18" charset="0"/>
              <a:cs typeface="Times New Roman" panose="02020603050405020304" pitchFamily="18" charset="0"/>
            </a:endParaRPr>
          </a:p>
        </p:txBody>
      </p:sp>
      <p:pic>
        <p:nvPicPr>
          <p:cNvPr id="3080" name="Picture 8" descr="President Biden and Vice President Kamala Harris met virtually with Prime Minister Narendra Modi of India, Prime Minister Scott Morrison of Australia, and Prime Minister Yoshihide Suga of Japan at the White House on Friday.">
            <a:extLst>
              <a:ext uri="{FF2B5EF4-FFF2-40B4-BE49-F238E27FC236}">
                <a16:creationId xmlns:a16="http://schemas.microsoft.com/office/drawing/2014/main" id="{2C4AFC61-72CC-DDEA-61A6-A50BB7F905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260"/>
          <a:stretch/>
        </p:blipFill>
        <p:spPr bwMode="auto">
          <a:xfrm>
            <a:off x="7394173" y="1918808"/>
            <a:ext cx="4640304" cy="3020383"/>
          </a:xfrm>
          <a:prstGeom prst="rect">
            <a:avLst/>
          </a:prstGeom>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E33A9545-AFD1-3BBA-E561-3A22EBBDA298}"/>
              </a:ext>
            </a:extLst>
          </p:cNvPr>
          <p:cNvSpPr txBox="1"/>
          <p:nvPr/>
        </p:nvSpPr>
        <p:spPr>
          <a:xfrm>
            <a:off x="7963787" y="4984921"/>
            <a:ext cx="4070690" cy="923330"/>
          </a:xfrm>
          <a:prstGeom prst="rect">
            <a:avLst/>
          </a:prstGeom>
          <a:noFill/>
        </p:spPr>
        <p:txBody>
          <a:bodyPr wrap="square" rtlCol="0">
            <a:spAutoFit/>
          </a:bodyPr>
          <a:lstStyle/>
          <a:p>
            <a:pPr algn="r"/>
            <a:r>
              <a:rPr lang="fr-FR" altLang="ja-JP">
                <a:latin typeface="Times New Roman" panose="02020603050405020304" pitchFamily="18" charset="0"/>
                <a:cs typeface="Times New Roman" panose="02020603050405020304" pitchFamily="18" charset="0"/>
              </a:rPr>
              <a:t>Online summit meeting of the Quad</a:t>
            </a:r>
          </a:p>
          <a:p>
            <a:pPr algn="r"/>
            <a:r>
              <a:rPr lang="fr-FR" altLang="ja-JP">
                <a:latin typeface="Times New Roman" panose="02020603050405020304" pitchFamily="18" charset="0"/>
                <a:cs typeface="Times New Roman" panose="02020603050405020304" pitchFamily="18" charset="0"/>
              </a:rPr>
              <a:t>March 2021</a:t>
            </a:r>
          </a:p>
          <a:p>
            <a:pPr algn="r"/>
            <a:r>
              <a:rPr lang="fr-FR" altLang="ja-JP">
                <a:latin typeface="Times New Roman" panose="02020603050405020304" pitchFamily="18" charset="0"/>
                <a:cs typeface="Times New Roman" panose="02020603050405020304" pitchFamily="18" charset="0"/>
              </a:rPr>
              <a:t>Image: New York Times</a:t>
            </a:r>
            <a:endParaRPr lang="ja-JP" alt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59491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143D2659-D4A2-68CF-9339-55660E65816E}"/>
              </a:ext>
            </a:extLst>
          </p:cNvPr>
          <p:cNvSpPr>
            <a:spLocks noGrp="1"/>
          </p:cNvSpPr>
          <p:nvPr>
            <p:ph idx="1"/>
          </p:nvPr>
        </p:nvSpPr>
        <p:spPr>
          <a:xfrm>
            <a:off x="903786" y="1334678"/>
            <a:ext cx="10198518" cy="2503627"/>
          </a:xfrm>
        </p:spPr>
        <p:txBody>
          <a:bodyPr>
            <a:noAutofit/>
          </a:bodyPr>
          <a:lstStyle/>
          <a:p>
            <a:pPr>
              <a:spcBef>
                <a:spcPts val="1200"/>
              </a:spcBef>
            </a:pPr>
            <a:r>
              <a:rPr lang="en-US" altLang="ja-JP" kern="100">
                <a:latin typeface="Times New Roman" panose="02020603050405020304" pitchFamily="18" charset="0"/>
                <a:ea typeface="HGPｺﾞｼｯｸM" panose="020B0600000000000000" pitchFamily="50" charset="-128"/>
                <a:cs typeface="Times New Roman" panose="02020603050405020304" pitchFamily="18" charset="0"/>
              </a:rPr>
              <a:t>Quadrilateral (</a:t>
            </a:r>
            <a:r>
              <a:rPr lang="en-US" altLang="ja-JP" kern="100">
                <a:solidFill>
                  <a:srgbClr val="C00000"/>
                </a:solidFill>
                <a:latin typeface="Times New Roman" panose="02020603050405020304" pitchFamily="18" charset="0"/>
                <a:ea typeface="HGPｺﾞｼｯｸM" panose="020B0600000000000000" pitchFamily="50" charset="-128"/>
                <a:cs typeface="Times New Roman" panose="02020603050405020304" pitchFamily="18" charset="0"/>
              </a:rPr>
              <a:t>Quad</a:t>
            </a:r>
            <a:r>
              <a:rPr lang="en-US" altLang="ja-JP" kern="100">
                <a:latin typeface="Times New Roman" panose="02020603050405020304" pitchFamily="18" charset="0"/>
                <a:ea typeface="HGPｺﾞｼｯｸM" panose="020B0600000000000000" pitchFamily="50" charset="-128"/>
                <a:cs typeface="Times New Roman" panose="02020603050405020304" pitchFamily="18" charset="0"/>
              </a:rPr>
              <a:t>) alignment of the like-minded partners</a:t>
            </a:r>
            <a:endParaRPr lang="ja-JP" altLang="en-US">
              <a:latin typeface="Times New Roman" panose="02020603050405020304" pitchFamily="18" charset="0"/>
              <a:ea typeface="HGPｺﾞｼｯｸM" panose="020B0600000000000000" pitchFamily="50" charset="-128"/>
              <a:cs typeface="Times New Roman" panose="02020603050405020304" pitchFamily="18" charset="0"/>
            </a:endParaRPr>
          </a:p>
          <a:p>
            <a:pPr>
              <a:spcBef>
                <a:spcPts val="1200"/>
              </a:spcBef>
            </a:pPr>
            <a:r>
              <a:rPr lang="en-US" altLang="ja-JP">
                <a:latin typeface="Times New Roman" panose="02020603050405020304" pitchFamily="18" charset="0"/>
                <a:ea typeface="游明朝" panose="02020400000000000000" pitchFamily="18" charset="-128"/>
                <a:cs typeface="Times New Roman" panose="02020603050405020304" pitchFamily="18" charset="0"/>
              </a:rPr>
              <a:t>Regular meetings of the foreign ministers (since September 2019) and leaders (since March 2021) of the Quad</a:t>
            </a:r>
          </a:p>
          <a:p>
            <a:pPr>
              <a:spcBef>
                <a:spcPts val="1200"/>
              </a:spcBef>
            </a:pPr>
            <a:r>
              <a:rPr lang="en-US" altLang="ja-JP">
                <a:latin typeface="Times New Roman" panose="02020603050405020304" pitchFamily="18" charset="0"/>
                <a:ea typeface="游明朝" panose="02020400000000000000" pitchFamily="18" charset="-128"/>
                <a:cs typeface="Times New Roman" panose="02020603050405020304" pitchFamily="18" charset="0"/>
              </a:rPr>
              <a:t>Declarations and wide-reaching programs by the Quad</a:t>
            </a:r>
          </a:p>
          <a:p>
            <a:pPr>
              <a:spcBef>
                <a:spcPts val="1200"/>
              </a:spcBef>
            </a:pPr>
            <a:r>
              <a:rPr lang="en-US" altLang="ja-JP">
                <a:latin typeface="Times New Roman" panose="02020603050405020304" pitchFamily="18" charset="0"/>
                <a:ea typeface="游明朝" panose="02020400000000000000" pitchFamily="18" charset="-128"/>
                <a:cs typeface="Times New Roman" panose="02020603050405020304" pitchFamily="18" charset="0"/>
              </a:rPr>
              <a:t>A powerful (and perhaps only) engine of Indo-Pacific cooperation</a:t>
            </a:r>
          </a:p>
        </p:txBody>
      </p:sp>
      <p:pic>
        <p:nvPicPr>
          <p:cNvPr id="2052" name="Picture 4" descr="日米豪印首脳会合 | 首相官邸ホームページ">
            <a:extLst>
              <a:ext uri="{FF2B5EF4-FFF2-40B4-BE49-F238E27FC236}">
                <a16:creationId xmlns:a16="http://schemas.microsoft.com/office/drawing/2014/main" id="{0E3B6585-9516-0455-28F0-6E6EC75A35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983"/>
          <a:stretch/>
        </p:blipFill>
        <p:spPr bwMode="auto">
          <a:xfrm>
            <a:off x="1943171" y="4001729"/>
            <a:ext cx="2901259" cy="1903977"/>
          </a:xfrm>
          <a:prstGeom prst="rect">
            <a:avLst/>
          </a:prstGeom>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B0D2D54F-29A7-CAE2-6037-DDB5F3212A9E}"/>
              </a:ext>
            </a:extLst>
          </p:cNvPr>
          <p:cNvSpPr txBox="1"/>
          <p:nvPr/>
        </p:nvSpPr>
        <p:spPr>
          <a:xfrm>
            <a:off x="1435396" y="5965592"/>
            <a:ext cx="3495096" cy="646331"/>
          </a:xfrm>
          <a:prstGeom prst="rect">
            <a:avLst/>
          </a:prstGeom>
          <a:noFill/>
        </p:spPr>
        <p:txBody>
          <a:bodyPr wrap="square" rtlCol="0">
            <a:spAutoFit/>
          </a:bodyPr>
          <a:lstStyle/>
          <a:p>
            <a:pPr algn="r"/>
            <a:r>
              <a:rPr lang="fr-FR" altLang="ja-JP">
                <a:latin typeface="Times New Roman" panose="02020603050405020304" pitchFamily="18" charset="0"/>
                <a:cs typeface="Times New Roman" panose="02020603050405020304" pitchFamily="18" charset="0"/>
              </a:rPr>
              <a:t>Washington, D.C. Sept. 2021</a:t>
            </a:r>
          </a:p>
          <a:p>
            <a:pPr algn="r"/>
            <a:r>
              <a:rPr lang="fr-FR" altLang="ja-JP">
                <a:latin typeface="Times New Roman" panose="02020603050405020304" pitchFamily="18" charset="0"/>
                <a:cs typeface="Times New Roman" panose="02020603050405020304" pitchFamily="18" charset="0"/>
              </a:rPr>
              <a:t>Image: PM’s Office</a:t>
            </a:r>
            <a:endParaRPr lang="ja-JP" altLang="en-US">
              <a:latin typeface="Times New Roman" panose="02020603050405020304" pitchFamily="18" charset="0"/>
              <a:cs typeface="Times New Roman" panose="02020603050405020304" pitchFamily="18" charset="0"/>
            </a:endParaRPr>
          </a:p>
        </p:txBody>
      </p:sp>
      <p:pic>
        <p:nvPicPr>
          <p:cNvPr id="2054" name="Picture 6" descr="令和4年3月3日 日米豪印首脳テレビ会議 | 総理の一日 | 首相官邸ホームページ">
            <a:extLst>
              <a:ext uri="{FF2B5EF4-FFF2-40B4-BE49-F238E27FC236}">
                <a16:creationId xmlns:a16="http://schemas.microsoft.com/office/drawing/2014/main" id="{10DC24AB-AD3B-BD99-1487-2AAEF81CC8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1" r="2297" b="2318"/>
          <a:stretch/>
        </p:blipFill>
        <p:spPr bwMode="auto">
          <a:xfrm>
            <a:off x="5257796" y="4001729"/>
            <a:ext cx="2885109" cy="1903977"/>
          </a:xfrm>
          <a:prstGeom prst="rect">
            <a:avLst/>
          </a:prstGeom>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B9BDEE36-4060-E950-B479-ACE0068AF1BD}"/>
              </a:ext>
            </a:extLst>
          </p:cNvPr>
          <p:cNvSpPr txBox="1"/>
          <p:nvPr/>
        </p:nvSpPr>
        <p:spPr>
          <a:xfrm>
            <a:off x="5392018" y="5953437"/>
            <a:ext cx="2750887" cy="646331"/>
          </a:xfrm>
          <a:prstGeom prst="rect">
            <a:avLst/>
          </a:prstGeom>
          <a:noFill/>
        </p:spPr>
        <p:txBody>
          <a:bodyPr wrap="square" rtlCol="0">
            <a:spAutoFit/>
          </a:bodyPr>
          <a:lstStyle/>
          <a:p>
            <a:pPr algn="r"/>
            <a:r>
              <a:rPr lang="fr-FR" altLang="ja-JP">
                <a:latin typeface="Times New Roman" panose="02020603050405020304" pitchFamily="18" charset="0"/>
                <a:cs typeface="Times New Roman" panose="02020603050405020304" pitchFamily="18" charset="0"/>
              </a:rPr>
              <a:t>Online, March 2022</a:t>
            </a:r>
          </a:p>
          <a:p>
            <a:pPr algn="r"/>
            <a:r>
              <a:rPr lang="fr-FR" altLang="ja-JP">
                <a:latin typeface="Times New Roman" panose="02020603050405020304" pitchFamily="18" charset="0"/>
                <a:cs typeface="Times New Roman" panose="02020603050405020304" pitchFamily="18" charset="0"/>
              </a:rPr>
              <a:t>Image: PM’s Office</a:t>
            </a:r>
            <a:endParaRPr lang="ja-JP" altLang="en-US">
              <a:latin typeface="Times New Roman" panose="02020603050405020304" pitchFamily="18" charset="0"/>
              <a:cs typeface="Times New Roman" panose="02020603050405020304" pitchFamily="18" charset="0"/>
            </a:endParaRPr>
          </a:p>
        </p:txBody>
      </p:sp>
      <p:sp>
        <p:nvSpPr>
          <p:cNvPr id="8" name="コンテンツ プレースホルダー 2">
            <a:extLst>
              <a:ext uri="{FF2B5EF4-FFF2-40B4-BE49-F238E27FC236}">
                <a16:creationId xmlns:a16="http://schemas.microsoft.com/office/drawing/2014/main" id="{BE5E56E6-5AF9-4E85-9951-547E87358587}"/>
              </a:ext>
            </a:extLst>
          </p:cNvPr>
          <p:cNvSpPr txBox="1">
            <a:spLocks/>
          </p:cNvSpPr>
          <p:nvPr/>
        </p:nvSpPr>
        <p:spPr>
          <a:xfrm>
            <a:off x="679803" y="473835"/>
            <a:ext cx="9978671" cy="935271"/>
          </a:xfrm>
          <a:prstGeom prst="rect">
            <a:avLst/>
          </a:prstGeom>
        </p:spPr>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Wingdings 2" pitchFamily="18" charset="2"/>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kumimoji="1"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9pPr>
          </a:lstStyle>
          <a:p>
            <a:pPr marL="0" indent="0">
              <a:spcBef>
                <a:spcPct val="0"/>
              </a:spcBef>
              <a:spcAft>
                <a:spcPts val="600"/>
              </a:spcAft>
              <a:buNone/>
            </a:pPr>
            <a:endParaRPr lang="ja-JP" altLang="en-US" sz="2800" b="1">
              <a:latin typeface="Times New Roman" panose="02020603050405020304" pitchFamily="18" charset="0"/>
              <a:ea typeface="HGPｺﾞｼｯｸM" panose="020B0600000000000000" pitchFamily="50" charset="-128"/>
              <a:cs typeface="Times New Roman" panose="02020603050405020304" pitchFamily="18" charset="0"/>
            </a:endParaRPr>
          </a:p>
        </p:txBody>
      </p:sp>
      <p:pic>
        <p:nvPicPr>
          <p:cNvPr id="9" name="Picture 2">
            <a:extLst>
              <a:ext uri="{FF2B5EF4-FFF2-40B4-BE49-F238E27FC236}">
                <a16:creationId xmlns:a16="http://schemas.microsoft.com/office/drawing/2014/main" id="{28C9AC2F-1C51-C9EC-1A1A-54390A0D8C1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556271" y="4001729"/>
            <a:ext cx="2863123" cy="1903977"/>
          </a:xfrm>
          <a:prstGeom prst="rect">
            <a:avLst/>
          </a:prstGeom>
          <a:extLst>
            <a:ext uri="{909E8E84-426E-40DD-AFC4-6F175D3DCCD1}">
              <a14:hiddenFill xmlns:a14="http://schemas.microsoft.com/office/drawing/2010/main">
                <a:solidFill>
                  <a:srgbClr val="FFFFFF"/>
                </a:solidFill>
              </a14:hiddenFill>
            </a:ext>
          </a:extLst>
        </p:spPr>
      </p:pic>
      <p:sp>
        <p:nvSpPr>
          <p:cNvPr id="10" name="テキスト ボックス 9">
            <a:extLst>
              <a:ext uri="{FF2B5EF4-FFF2-40B4-BE49-F238E27FC236}">
                <a16:creationId xmlns:a16="http://schemas.microsoft.com/office/drawing/2014/main" id="{6166E0D0-D6AD-988D-2354-F59C9CF4F506}"/>
              </a:ext>
            </a:extLst>
          </p:cNvPr>
          <p:cNvSpPr txBox="1"/>
          <p:nvPr/>
        </p:nvSpPr>
        <p:spPr>
          <a:xfrm>
            <a:off x="8675657" y="5953439"/>
            <a:ext cx="2863123" cy="646331"/>
          </a:xfrm>
          <a:prstGeom prst="rect">
            <a:avLst/>
          </a:prstGeom>
          <a:noFill/>
        </p:spPr>
        <p:txBody>
          <a:bodyPr wrap="square" rtlCol="0">
            <a:spAutoFit/>
          </a:bodyPr>
          <a:lstStyle/>
          <a:p>
            <a:pPr algn="r"/>
            <a:r>
              <a:rPr lang="en-US" altLang="ja-JP">
                <a:latin typeface="Times New Roman" panose="02020603050405020304" pitchFamily="18" charset="0"/>
                <a:ea typeface="HGPｺﾞｼｯｸM" panose="020B0600000000000000" pitchFamily="50" charset="-128"/>
                <a:cs typeface="Times New Roman" panose="02020603050405020304" pitchFamily="18" charset="0"/>
              </a:rPr>
              <a:t>Tokyo, May 2022</a:t>
            </a:r>
          </a:p>
          <a:p>
            <a:pPr algn="r"/>
            <a:r>
              <a:rPr lang="en-US" altLang="ja-JP">
                <a:latin typeface="Times New Roman" panose="02020603050405020304" pitchFamily="18" charset="0"/>
                <a:ea typeface="HGPｺﾞｼｯｸM" panose="020B0600000000000000" pitchFamily="50" charset="-128"/>
                <a:cs typeface="Times New Roman" panose="02020603050405020304" pitchFamily="18" charset="0"/>
              </a:rPr>
              <a:t>Image: </a:t>
            </a:r>
            <a:r>
              <a:rPr lang="fr-FR" altLang="ja-JP">
                <a:latin typeface="Times New Roman" panose="02020603050405020304" pitchFamily="18" charset="0"/>
                <a:ea typeface="HGPｺﾞｼｯｸM" panose="020B0600000000000000" pitchFamily="50" charset="-128"/>
                <a:cs typeface="Times New Roman" panose="02020603050405020304" pitchFamily="18" charset="0"/>
              </a:rPr>
              <a:t>PM’s Office</a:t>
            </a:r>
            <a:endParaRPr lang="ja-JP" altLang="en-US">
              <a:latin typeface="Times New Roman" panose="02020603050405020304" pitchFamily="18" charset="0"/>
              <a:ea typeface="HGPｺﾞｼｯｸM" panose="020B0600000000000000" pitchFamily="50" charset="-128"/>
              <a:cs typeface="Times New Roman" panose="02020603050405020304" pitchFamily="18" charset="0"/>
            </a:endParaRPr>
          </a:p>
        </p:txBody>
      </p:sp>
      <p:sp>
        <p:nvSpPr>
          <p:cNvPr id="4" name="タイトル 4">
            <a:extLst>
              <a:ext uri="{FF2B5EF4-FFF2-40B4-BE49-F238E27FC236}">
                <a16:creationId xmlns:a16="http://schemas.microsoft.com/office/drawing/2014/main" id="{54500805-84EF-AAA5-D426-E998C69726FF}"/>
              </a:ext>
            </a:extLst>
          </p:cNvPr>
          <p:cNvSpPr>
            <a:spLocks noGrp="1"/>
          </p:cNvSpPr>
          <p:nvPr>
            <p:ph type="title"/>
          </p:nvPr>
        </p:nvSpPr>
        <p:spPr>
          <a:xfrm>
            <a:off x="638716" y="502962"/>
            <a:ext cx="9387786" cy="560294"/>
          </a:xfrm>
        </p:spPr>
        <p:txBody>
          <a:bodyPr>
            <a:noAutofit/>
          </a:bodyPr>
          <a:lstStyle/>
          <a:p>
            <a:r>
              <a:rPr lang="en-US" altLang="ja-JP" sz="2800" b="1">
                <a:latin typeface="Times New Roman" panose="02020603050405020304" pitchFamily="18" charset="0"/>
                <a:cs typeface="Times New Roman" panose="02020603050405020304" pitchFamily="18" charset="0"/>
              </a:rPr>
              <a:t>1) Strengthening of cooperation between like-minded states</a:t>
            </a:r>
            <a:endParaRPr lang="ja-JP" altLang="en-US" sz="2800" b="1">
              <a:latin typeface="Times New Roman" panose="02020603050405020304" pitchFamily="18" charset="0"/>
              <a:ea typeface="HGPｺﾞｼｯｸM" panose="020B0600000000000000" pitchFamily="50" charset="-128"/>
              <a:cs typeface="Times New Roman" panose="02020603050405020304" pitchFamily="18" charset="0"/>
            </a:endParaRPr>
          </a:p>
        </p:txBody>
      </p:sp>
    </p:spTree>
    <p:extLst>
      <p:ext uri="{BB962C8B-B14F-4D97-AF65-F5344CB8AC3E}">
        <p14:creationId xmlns:p14="http://schemas.microsoft.com/office/powerpoint/2010/main" val="33413762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32E703EA-2BD2-0DB4-E6D1-C90DFE2BFE96}"/>
              </a:ext>
            </a:extLst>
          </p:cNvPr>
          <p:cNvSpPr>
            <a:spLocks noGrp="1"/>
          </p:cNvSpPr>
          <p:nvPr>
            <p:ph type="title"/>
          </p:nvPr>
        </p:nvSpPr>
        <p:spPr>
          <a:xfrm>
            <a:off x="638716" y="502962"/>
            <a:ext cx="8793469" cy="560294"/>
          </a:xfrm>
        </p:spPr>
        <p:txBody>
          <a:bodyPr>
            <a:noAutofit/>
          </a:bodyPr>
          <a:lstStyle/>
          <a:p>
            <a:r>
              <a:rPr lang="en-US" altLang="ja-JP" sz="2800" b="1">
                <a:latin typeface="Times New Roman" panose="02020603050405020304" pitchFamily="18" charset="0"/>
                <a:ea typeface="HGPｺﾞｼｯｸM" panose="020B0600000000000000" pitchFamily="50" charset="-128"/>
                <a:cs typeface="Times New Roman" panose="02020603050405020304" pitchFamily="18" charset="0"/>
              </a:rPr>
              <a:t>2) Narrative formation based on universal norms</a:t>
            </a:r>
            <a:endParaRPr lang="ja-JP" altLang="en-US" sz="2800" b="1">
              <a:latin typeface="Times New Roman" panose="02020603050405020304" pitchFamily="18" charset="0"/>
              <a:ea typeface="HGPｺﾞｼｯｸM" panose="020B0600000000000000" pitchFamily="50" charset="-128"/>
              <a:cs typeface="Times New Roman" panose="02020603050405020304" pitchFamily="18" charset="0"/>
            </a:endParaRPr>
          </a:p>
        </p:txBody>
      </p:sp>
      <p:sp>
        <p:nvSpPr>
          <p:cNvPr id="6" name="コンテンツ プレースホルダー 5">
            <a:extLst>
              <a:ext uri="{FF2B5EF4-FFF2-40B4-BE49-F238E27FC236}">
                <a16:creationId xmlns:a16="http://schemas.microsoft.com/office/drawing/2014/main" id="{078B5BFE-AAB6-C389-4B41-51B78E4C23E8}"/>
              </a:ext>
            </a:extLst>
          </p:cNvPr>
          <p:cNvSpPr>
            <a:spLocks noGrp="1"/>
          </p:cNvSpPr>
          <p:nvPr>
            <p:ph idx="1"/>
          </p:nvPr>
        </p:nvSpPr>
        <p:spPr>
          <a:xfrm>
            <a:off x="1202464" y="1404540"/>
            <a:ext cx="9908559" cy="2024460"/>
          </a:xfrm>
        </p:spPr>
        <p:txBody>
          <a:bodyPr>
            <a:noAutofit/>
          </a:bodyPr>
          <a:lstStyle/>
          <a:p>
            <a:pPr marL="0" indent="0">
              <a:spcBef>
                <a:spcPts val="1200"/>
              </a:spcBef>
              <a:buNone/>
            </a:pPr>
            <a:r>
              <a:rPr lang="en-US" altLang="ja-JP">
                <a:latin typeface="Times New Roman" panose="02020603050405020304" pitchFamily="18" charset="0"/>
                <a:ea typeface="HGPｺﾞｼｯｸM" panose="020B0600000000000000" pitchFamily="50" charset="-128"/>
                <a:cs typeface="Times New Roman" panose="02020603050405020304" pitchFamily="18" charset="0"/>
              </a:rPr>
              <a:t>Indo-Pacific states’ narratives based on universal norms and aimed at a </a:t>
            </a:r>
            <a:r>
              <a:rPr lang="en-US" altLang="ja-JP">
                <a:solidFill>
                  <a:srgbClr val="C00000"/>
                </a:solidFill>
                <a:latin typeface="Times New Roman" panose="02020603050405020304" pitchFamily="18" charset="0"/>
                <a:ea typeface="HGPｺﾞｼｯｸM" panose="020B0600000000000000" pitchFamily="50" charset="-128"/>
                <a:cs typeface="Times New Roman" panose="02020603050405020304" pitchFamily="18" charset="0"/>
              </a:rPr>
              <a:t>status quo</a:t>
            </a:r>
          </a:p>
          <a:p>
            <a:pPr marL="0" indent="0">
              <a:spcBef>
                <a:spcPts val="1200"/>
              </a:spcBef>
              <a:buNone/>
            </a:pPr>
            <a:r>
              <a:rPr lang="ja-JP" altLang="en-US">
                <a:latin typeface="Times New Roman" panose="02020603050405020304" pitchFamily="18" charset="0"/>
                <a:ea typeface="HGPｺﾞｼｯｸM" panose="020B0600000000000000" pitchFamily="50" charset="-128"/>
                <a:cs typeface="Times New Roman" panose="02020603050405020304" pitchFamily="18" charset="0"/>
              </a:rPr>
              <a:t>　　　　　　</a:t>
            </a:r>
            <a:r>
              <a:rPr lang="en-US" altLang="ja-JP">
                <a:latin typeface="Times New Roman" panose="02020603050405020304" pitchFamily="18" charset="0"/>
                <a:ea typeface="HGPｺﾞｼｯｸM" panose="020B0600000000000000" pitchFamily="50" charset="-128"/>
                <a:cs typeface="Times New Roman" panose="02020603050405020304" pitchFamily="18" charset="0"/>
              </a:rPr>
              <a:t>vs.</a:t>
            </a:r>
          </a:p>
          <a:p>
            <a:pPr marL="0" indent="0">
              <a:spcBef>
                <a:spcPts val="1200"/>
              </a:spcBef>
              <a:buNone/>
            </a:pPr>
            <a:r>
              <a:rPr lang="en-US" altLang="ja-JP">
                <a:latin typeface="Times New Roman" panose="02020603050405020304" pitchFamily="18" charset="0"/>
                <a:ea typeface="HGPｺﾞｼｯｸM" panose="020B0600000000000000" pitchFamily="50" charset="-128"/>
                <a:cs typeface="Times New Roman" panose="02020603050405020304" pitchFamily="18" charset="0"/>
              </a:rPr>
              <a:t>China’s </a:t>
            </a:r>
            <a:r>
              <a:rPr lang="en-US" altLang="ja-JP">
                <a:solidFill>
                  <a:srgbClr val="C00000"/>
                </a:solidFill>
                <a:latin typeface="Times New Roman" panose="02020603050405020304" pitchFamily="18" charset="0"/>
                <a:ea typeface="HGPｺﾞｼｯｸM" panose="020B0600000000000000" pitchFamily="50" charset="-128"/>
                <a:cs typeface="Times New Roman" panose="02020603050405020304" pitchFamily="18" charset="0"/>
              </a:rPr>
              <a:t>revisionist</a:t>
            </a:r>
            <a:r>
              <a:rPr lang="en-US" altLang="ja-JP">
                <a:latin typeface="Times New Roman" panose="02020603050405020304" pitchFamily="18" charset="0"/>
                <a:ea typeface="HGPｺﾞｼｯｸM" panose="020B0600000000000000" pitchFamily="50" charset="-128"/>
                <a:cs typeface="Times New Roman" panose="02020603050405020304" pitchFamily="18" charset="0"/>
              </a:rPr>
              <a:t> narratives (as an alternative)</a:t>
            </a:r>
          </a:p>
          <a:p>
            <a:pPr marL="0" indent="0">
              <a:spcBef>
                <a:spcPts val="1200"/>
              </a:spcBef>
              <a:buNone/>
            </a:pPr>
            <a:endParaRPr lang="ja-JP" altLang="en-US">
              <a:latin typeface="Times New Roman" panose="02020603050405020304" pitchFamily="18" charset="0"/>
              <a:ea typeface="HGPｺﾞｼｯｸM" panose="020B0600000000000000" pitchFamily="50" charset="-128"/>
              <a:cs typeface="Times New Roman" panose="02020603050405020304" pitchFamily="18" charset="0"/>
            </a:endParaRPr>
          </a:p>
        </p:txBody>
      </p:sp>
      <p:sp>
        <p:nvSpPr>
          <p:cNvPr id="8" name="テキスト ボックス 7">
            <a:extLst>
              <a:ext uri="{FF2B5EF4-FFF2-40B4-BE49-F238E27FC236}">
                <a16:creationId xmlns:a16="http://schemas.microsoft.com/office/drawing/2014/main" id="{2C5B587E-97F9-C76D-0F48-B65785C3E5E1}"/>
              </a:ext>
            </a:extLst>
          </p:cNvPr>
          <p:cNvSpPr txBox="1"/>
          <p:nvPr/>
        </p:nvSpPr>
        <p:spPr>
          <a:xfrm>
            <a:off x="2986962" y="3652206"/>
            <a:ext cx="8567305" cy="2862322"/>
          </a:xfrm>
          <a:prstGeom prst="rect">
            <a:avLst/>
          </a:prstGeom>
          <a:noFill/>
        </p:spPr>
        <p:txBody>
          <a:bodyPr wrap="square">
            <a:spAutoFit/>
          </a:bodyPr>
          <a:lstStyle/>
          <a:p>
            <a:r>
              <a:rPr lang="en-US" altLang="ja-JP" sz="2400" i="1">
                <a:latin typeface="Times New Roman" panose="02020603050405020304" pitchFamily="18" charset="0"/>
                <a:cs typeface="Times New Roman" panose="02020603050405020304" pitchFamily="18" charset="0"/>
              </a:rPr>
              <a:t>China champions the development of </a:t>
            </a:r>
            <a:r>
              <a:rPr lang="en-US" altLang="ja-JP" sz="2400" i="1">
                <a:solidFill>
                  <a:srgbClr val="C00000"/>
                </a:solidFill>
                <a:latin typeface="Times New Roman" panose="02020603050405020304" pitchFamily="18" charset="0"/>
                <a:cs typeface="Times New Roman" panose="02020603050405020304" pitchFamily="18" charset="0"/>
              </a:rPr>
              <a:t>a community with a shared future for mankind</a:t>
            </a:r>
            <a:r>
              <a:rPr lang="en-US" altLang="ja-JP" sz="2400" i="1">
                <a:latin typeface="Times New Roman" panose="02020603050405020304" pitchFamily="18" charset="0"/>
                <a:cs typeface="Times New Roman" panose="02020603050405020304" pitchFamily="18" charset="0"/>
              </a:rPr>
              <a:t>, and has encouraged the evolution of the global governance system. With this we have seen a further rise in China’s international influence, ability to inspire, and power to shape; and China has made great new contributions to global peace and development.</a:t>
            </a:r>
          </a:p>
          <a:p>
            <a:pPr algn="r"/>
            <a:r>
              <a:rPr lang="en-US" altLang="ja-JP" b="0" i="0">
                <a:solidFill>
                  <a:srgbClr val="000000"/>
                </a:solidFill>
                <a:effectLst/>
                <a:latin typeface="Times New Roman" panose="02020603050405020304" pitchFamily="18" charset="0"/>
                <a:cs typeface="Times New Roman" panose="02020603050405020304" pitchFamily="18" charset="0"/>
              </a:rPr>
              <a:t>Xi Jinping’s report at </a:t>
            </a:r>
            <a:r>
              <a:rPr lang="en-US" altLang="ja-JP" b="0" i="0">
                <a:effectLst/>
                <a:latin typeface="Times New Roman" panose="02020603050405020304" pitchFamily="18" charset="0"/>
                <a:cs typeface="Times New Roman" panose="02020603050405020304" pitchFamily="18" charset="0"/>
              </a:rPr>
              <a:t>19th National Congress </a:t>
            </a:r>
          </a:p>
          <a:p>
            <a:pPr algn="r"/>
            <a:r>
              <a:rPr lang="en-US" altLang="ja-JP" b="0" i="0">
                <a:effectLst/>
                <a:latin typeface="Times New Roman" panose="02020603050405020304" pitchFamily="18" charset="0"/>
                <a:cs typeface="Times New Roman" panose="02020603050405020304" pitchFamily="18" charset="0"/>
              </a:rPr>
              <a:t>of China’s Communist Party in </a:t>
            </a:r>
            <a:r>
              <a:rPr lang="en-US" altLang="ja-JP" kern="100">
                <a:latin typeface="Times New Roman" panose="02020603050405020304" pitchFamily="18" charset="0"/>
                <a:ea typeface="游明朝" panose="02020400000000000000" pitchFamily="18" charset="-128"/>
                <a:cs typeface="Times New Roman" panose="02020603050405020304" pitchFamily="18" charset="0"/>
              </a:rPr>
              <a:t>October </a:t>
            </a:r>
            <a:r>
              <a:rPr lang="en-US" altLang="ja-JP" kern="100">
                <a:latin typeface="Times New Roman" panose="02020603050405020304" pitchFamily="18" charset="0"/>
                <a:ea typeface="HGPｺﾞｼｯｸM" panose="020B0600000000000000" pitchFamily="50" charset="-128"/>
                <a:cs typeface="Times New Roman" panose="02020603050405020304" pitchFamily="18" charset="0"/>
              </a:rPr>
              <a:t>2017</a:t>
            </a:r>
            <a:endParaRPr lang="ja-JP" altLang="en-US">
              <a:latin typeface="Times New Roman" panose="02020603050405020304" pitchFamily="18" charset="0"/>
              <a:ea typeface="HGPｺﾞｼｯｸM" panose="020B0600000000000000" pitchFamily="50" charset="-128"/>
              <a:cs typeface="Times New Roman" panose="02020603050405020304" pitchFamily="18" charset="0"/>
            </a:endParaRPr>
          </a:p>
        </p:txBody>
      </p:sp>
    </p:spTree>
    <p:extLst>
      <p:ext uri="{BB962C8B-B14F-4D97-AF65-F5344CB8AC3E}">
        <p14:creationId xmlns:p14="http://schemas.microsoft.com/office/powerpoint/2010/main" val="15291410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マップ&#10;&#10;自動的に生成された説明">
            <a:extLst>
              <a:ext uri="{FF2B5EF4-FFF2-40B4-BE49-F238E27FC236}">
                <a16:creationId xmlns:a16="http://schemas.microsoft.com/office/drawing/2014/main" id="{B834639D-F66F-01D7-7D7B-07E529D755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1028" y="898585"/>
            <a:ext cx="8089944" cy="5611522"/>
          </a:xfrm>
          <a:prstGeom prst="rect">
            <a:avLst/>
          </a:prstGeom>
        </p:spPr>
      </p:pic>
      <p:sp>
        <p:nvSpPr>
          <p:cNvPr id="7" name="テキスト ボックス 6">
            <a:extLst>
              <a:ext uri="{FF2B5EF4-FFF2-40B4-BE49-F238E27FC236}">
                <a16:creationId xmlns:a16="http://schemas.microsoft.com/office/drawing/2014/main" id="{CE4A1A4B-1D95-9D82-1B6D-5A17BDDF0433}"/>
              </a:ext>
            </a:extLst>
          </p:cNvPr>
          <p:cNvSpPr txBox="1"/>
          <p:nvPr/>
        </p:nvSpPr>
        <p:spPr>
          <a:xfrm>
            <a:off x="10140972" y="6140775"/>
            <a:ext cx="1597313" cy="369332"/>
          </a:xfrm>
          <a:prstGeom prst="rect">
            <a:avLst/>
          </a:prstGeom>
          <a:noFill/>
        </p:spPr>
        <p:txBody>
          <a:bodyPr wrap="square">
            <a:spAutoFit/>
          </a:bodyPr>
          <a:lstStyle/>
          <a:p>
            <a:pPr algn="r">
              <a:lnSpc>
                <a:spcPct val="100000"/>
              </a:lnSpc>
            </a:pPr>
            <a:r>
              <a:rPr lang="en-US" altLang="ja-JP" kern="100">
                <a:latin typeface="Times New Roman" panose="02020603050405020304" pitchFamily="18" charset="0"/>
                <a:ea typeface="HGPｺﾞｼｯｸM" panose="020B0600000000000000" pitchFamily="50" charset="-128"/>
                <a:cs typeface="Times New Roman" panose="02020603050405020304" pitchFamily="18" charset="0"/>
              </a:rPr>
              <a:t>Image: MOFA</a:t>
            </a:r>
            <a:endParaRPr lang="ja-JP" altLang="ja-JP" kern="100">
              <a:latin typeface="Times New Roman" panose="02020603050405020304" pitchFamily="18" charset="0"/>
              <a:ea typeface="HGPｺﾞｼｯｸM" panose="020B0600000000000000" pitchFamily="50" charset="-128"/>
              <a:cs typeface="Times New Roman" panose="02020603050405020304" pitchFamily="18" charset="0"/>
            </a:endParaRPr>
          </a:p>
        </p:txBody>
      </p:sp>
      <p:sp>
        <p:nvSpPr>
          <p:cNvPr id="2" name="テキスト ボックス 1">
            <a:extLst>
              <a:ext uri="{FF2B5EF4-FFF2-40B4-BE49-F238E27FC236}">
                <a16:creationId xmlns:a16="http://schemas.microsoft.com/office/drawing/2014/main" id="{8FB7B125-5089-D2A3-593C-2511327B66E2}"/>
              </a:ext>
            </a:extLst>
          </p:cNvPr>
          <p:cNvSpPr txBox="1"/>
          <p:nvPr/>
        </p:nvSpPr>
        <p:spPr>
          <a:xfrm>
            <a:off x="6912934" y="898585"/>
            <a:ext cx="2986462" cy="369332"/>
          </a:xfrm>
          <a:prstGeom prst="rect">
            <a:avLst/>
          </a:prstGeom>
          <a:noFill/>
        </p:spPr>
        <p:txBody>
          <a:bodyPr wrap="square">
            <a:spAutoFit/>
          </a:bodyPr>
          <a:lstStyle/>
          <a:p>
            <a:pPr algn="r">
              <a:lnSpc>
                <a:spcPct val="100000"/>
              </a:lnSpc>
            </a:pPr>
            <a:r>
              <a:rPr lang="en-US" altLang="ja-JP" kern="100">
                <a:solidFill>
                  <a:schemeClr val="bg1"/>
                </a:solidFill>
                <a:latin typeface="Times New Roman" panose="02020603050405020304" pitchFamily="18" charset="0"/>
                <a:ea typeface="HGPｺﾞｼｯｸM" panose="020B0600000000000000" pitchFamily="50" charset="-128"/>
                <a:cs typeface="Times New Roman" panose="02020603050405020304" pitchFamily="18" charset="0"/>
              </a:rPr>
              <a:t>(Japan’s connectivity vision)</a:t>
            </a:r>
            <a:endParaRPr lang="ja-JP" altLang="ja-JP" kern="100">
              <a:solidFill>
                <a:schemeClr val="bg1"/>
              </a:solidFill>
              <a:latin typeface="Times New Roman" panose="02020603050405020304" pitchFamily="18" charset="0"/>
              <a:ea typeface="HGPｺﾞｼｯｸM" panose="020B0600000000000000" pitchFamily="50" charset="-128"/>
              <a:cs typeface="Times New Roman" panose="02020603050405020304" pitchFamily="18" charset="0"/>
            </a:endParaRPr>
          </a:p>
        </p:txBody>
      </p:sp>
      <p:sp>
        <p:nvSpPr>
          <p:cNvPr id="5" name="テキスト ボックス 4">
            <a:extLst>
              <a:ext uri="{FF2B5EF4-FFF2-40B4-BE49-F238E27FC236}">
                <a16:creationId xmlns:a16="http://schemas.microsoft.com/office/drawing/2014/main" id="{B2D38CC7-6ABD-4ACB-DD33-02E35B5AED84}"/>
              </a:ext>
            </a:extLst>
          </p:cNvPr>
          <p:cNvSpPr txBox="1"/>
          <p:nvPr/>
        </p:nvSpPr>
        <p:spPr>
          <a:xfrm>
            <a:off x="0" y="255496"/>
            <a:ext cx="9537405" cy="523220"/>
          </a:xfrm>
          <a:prstGeom prst="rect">
            <a:avLst/>
          </a:prstGeom>
          <a:noFill/>
        </p:spPr>
        <p:txBody>
          <a:bodyPr wrap="square">
            <a:spAutoFit/>
          </a:bodyPr>
          <a:lstStyle/>
          <a:p>
            <a:pPr marL="446088" indent="0">
              <a:buNone/>
              <a:tabLst>
                <a:tab pos="446088" algn="l"/>
              </a:tabLst>
            </a:pPr>
            <a:r>
              <a:rPr kumimoji="1" lang="en-US" altLang="ja-JP" sz="2800" b="1">
                <a:latin typeface="Times New Roman" panose="02020603050405020304" pitchFamily="18" charset="0"/>
                <a:cs typeface="Times New Roman" panose="02020603050405020304" pitchFamily="18" charset="0"/>
              </a:rPr>
              <a:t>3) Connectivity projects and technical cooperation</a:t>
            </a:r>
          </a:p>
        </p:txBody>
      </p:sp>
    </p:spTree>
    <p:extLst>
      <p:ext uri="{BB962C8B-B14F-4D97-AF65-F5344CB8AC3E}">
        <p14:creationId xmlns:p14="http://schemas.microsoft.com/office/powerpoint/2010/main" val="39143981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5CEF8BA-BB6A-5E76-491B-646CCC61B4BF}"/>
              </a:ext>
            </a:extLst>
          </p:cNvPr>
          <p:cNvSpPr>
            <a:spLocks noGrp="1"/>
          </p:cNvSpPr>
          <p:nvPr>
            <p:ph idx="1"/>
          </p:nvPr>
        </p:nvSpPr>
        <p:spPr>
          <a:xfrm>
            <a:off x="962026" y="2343151"/>
            <a:ext cx="5429250" cy="1924050"/>
          </a:xfrm>
        </p:spPr>
        <p:txBody>
          <a:bodyPr>
            <a:noAutofit/>
          </a:bodyPr>
          <a:lstStyle/>
          <a:p>
            <a:r>
              <a:rPr lang="en-US" altLang="ja-JP" kern="100">
                <a:latin typeface="Times New Roman" panose="02020603050405020304" pitchFamily="18" charset="0"/>
                <a:ea typeface="游明朝" panose="02020400000000000000" pitchFamily="18" charset="-128"/>
                <a:cs typeface="Times New Roman" panose="02020603050405020304" pitchFamily="18" charset="0"/>
              </a:rPr>
              <a:t>Providing </a:t>
            </a:r>
            <a:r>
              <a:rPr lang="en-US" altLang="ja-JP" i="1" kern="100">
                <a:latin typeface="Times New Roman" panose="02020603050405020304" pitchFamily="18" charset="0"/>
                <a:ea typeface="游明朝" panose="02020400000000000000" pitchFamily="18" charset="-128"/>
                <a:cs typeface="Times New Roman" panose="02020603050405020304" pitchFamily="18" charset="0"/>
              </a:rPr>
              <a:t>quality</a:t>
            </a:r>
            <a:r>
              <a:rPr lang="en-US" altLang="ja-JP" kern="100">
                <a:latin typeface="Times New Roman" panose="02020603050405020304" pitchFamily="18" charset="0"/>
                <a:ea typeface="游明朝" panose="02020400000000000000" pitchFamily="18" charset="-128"/>
                <a:cs typeface="Times New Roman" panose="02020603050405020304" pitchFamily="18" charset="0"/>
              </a:rPr>
              <a:t> infrastructure as part of Indo-Pacific cooperation</a:t>
            </a:r>
          </a:p>
          <a:p>
            <a:r>
              <a:rPr lang="en-US" altLang="ja-JP" kern="100">
                <a:latin typeface="Times New Roman" panose="02020603050405020304" pitchFamily="18" charset="0"/>
                <a:ea typeface="游明朝" panose="02020400000000000000" pitchFamily="18" charset="-128"/>
                <a:cs typeface="Times New Roman" panose="02020603050405020304" pitchFamily="18" charset="0"/>
              </a:rPr>
              <a:t>Alternative to China’s Belt and Road Initiative (BRI)</a:t>
            </a:r>
          </a:p>
        </p:txBody>
      </p:sp>
      <p:sp>
        <p:nvSpPr>
          <p:cNvPr id="7" name="テキスト ボックス 6">
            <a:extLst>
              <a:ext uri="{FF2B5EF4-FFF2-40B4-BE49-F238E27FC236}">
                <a16:creationId xmlns:a16="http://schemas.microsoft.com/office/drawing/2014/main" id="{6C95A9CA-E591-142C-7840-21E6EA14AB14}"/>
              </a:ext>
            </a:extLst>
          </p:cNvPr>
          <p:cNvSpPr txBox="1"/>
          <p:nvPr/>
        </p:nvSpPr>
        <p:spPr>
          <a:xfrm>
            <a:off x="1784249" y="5982741"/>
            <a:ext cx="5250426" cy="646331"/>
          </a:xfrm>
          <a:prstGeom prst="rect">
            <a:avLst/>
          </a:prstGeom>
          <a:noFill/>
        </p:spPr>
        <p:txBody>
          <a:bodyPr wrap="square" rtlCol="0">
            <a:spAutoFit/>
          </a:bodyPr>
          <a:lstStyle/>
          <a:p>
            <a:pPr algn="r"/>
            <a:r>
              <a:rPr lang="en-US" altLang="ja-JP">
                <a:latin typeface="Times New Roman" panose="02020603050405020304" pitchFamily="18" charset="0"/>
                <a:cs typeface="Times New Roman" panose="02020603050405020304" pitchFamily="18" charset="0"/>
              </a:rPr>
              <a:t>New Delhi Rapid Transit System Construction Project</a:t>
            </a:r>
          </a:p>
          <a:p>
            <a:pPr algn="r"/>
            <a:r>
              <a:rPr lang="en-US" altLang="ja-JP">
                <a:latin typeface="Times New Roman" panose="02020603050405020304" pitchFamily="18" charset="0"/>
                <a:cs typeface="Times New Roman" panose="02020603050405020304" pitchFamily="18" charset="0"/>
              </a:rPr>
              <a:t>Image: JICA</a:t>
            </a:r>
            <a:endParaRPr lang="ja-JP" altLang="en-US">
              <a:latin typeface="Times New Roman" panose="02020603050405020304" pitchFamily="18" charset="0"/>
              <a:cs typeface="Times New Roman" panose="02020603050405020304" pitchFamily="18" charset="0"/>
            </a:endParaRPr>
          </a:p>
        </p:txBody>
      </p:sp>
      <p:pic>
        <p:nvPicPr>
          <p:cNvPr id="4100" name="Picture 4" descr="デリー高速輸送システム建設事業フェーズ2（4） | ODA見える化サイト">
            <a:extLst>
              <a:ext uri="{FF2B5EF4-FFF2-40B4-BE49-F238E27FC236}">
                <a16:creationId xmlns:a16="http://schemas.microsoft.com/office/drawing/2014/main" id="{09674C0B-306B-6B46-BCBD-2CE67A6510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678"/>
          <a:stretch/>
        </p:blipFill>
        <p:spPr bwMode="auto">
          <a:xfrm>
            <a:off x="7224534" y="3586197"/>
            <a:ext cx="4652834" cy="292574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airport terminal">
            <a:extLst>
              <a:ext uri="{FF2B5EF4-FFF2-40B4-BE49-F238E27FC236}">
                <a16:creationId xmlns:a16="http://schemas.microsoft.com/office/drawing/2014/main" id="{531CA765-EB5E-3A62-0105-6A066D4709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4534" y="346056"/>
            <a:ext cx="4652834" cy="2579500"/>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AA69ECB0-60C3-B970-2CEC-B752DCC60C38}"/>
              </a:ext>
            </a:extLst>
          </p:cNvPr>
          <p:cNvSpPr txBox="1"/>
          <p:nvPr/>
        </p:nvSpPr>
        <p:spPr>
          <a:xfrm>
            <a:off x="2458041" y="346056"/>
            <a:ext cx="4652834" cy="923330"/>
          </a:xfrm>
          <a:prstGeom prst="rect">
            <a:avLst/>
          </a:prstGeom>
          <a:noFill/>
        </p:spPr>
        <p:txBody>
          <a:bodyPr wrap="square">
            <a:spAutoFit/>
          </a:bodyPr>
          <a:lstStyle/>
          <a:p>
            <a:pPr algn="r"/>
            <a:r>
              <a:rPr lang="en-AU" altLang="ja-JP" b="0" i="0">
                <a:solidFill>
                  <a:srgbClr val="000000"/>
                </a:solidFill>
                <a:effectLst/>
                <a:highlight>
                  <a:srgbClr val="FFFFFF"/>
                </a:highlight>
                <a:latin typeface="Times New Roman" panose="02020603050405020304" pitchFamily="18" charset="0"/>
                <a:cs typeface="Times New Roman" panose="02020603050405020304" pitchFamily="18" charset="0"/>
              </a:rPr>
              <a:t>Nadzab Tomodachi International Airport</a:t>
            </a:r>
          </a:p>
          <a:p>
            <a:pPr algn="r"/>
            <a:r>
              <a:rPr lang="en-AU" altLang="ja-JP">
                <a:solidFill>
                  <a:srgbClr val="000000"/>
                </a:solidFill>
                <a:highlight>
                  <a:srgbClr val="FFFFFF"/>
                </a:highlight>
                <a:latin typeface="Times New Roman" panose="02020603050405020304" pitchFamily="18" charset="0"/>
                <a:cs typeface="Times New Roman" panose="02020603050405020304" pitchFamily="18" charset="0"/>
              </a:rPr>
              <a:t>in Papua New Guinea</a:t>
            </a:r>
            <a:endParaRPr lang="en-AU" altLang="ja-JP" b="0" i="0">
              <a:solidFill>
                <a:srgbClr val="000000"/>
              </a:solidFill>
              <a:effectLst/>
              <a:highlight>
                <a:srgbClr val="FFFFFF"/>
              </a:highlight>
              <a:latin typeface="Times New Roman" panose="02020603050405020304" pitchFamily="18" charset="0"/>
              <a:cs typeface="Times New Roman" panose="02020603050405020304" pitchFamily="18" charset="0"/>
            </a:endParaRPr>
          </a:p>
          <a:p>
            <a:pPr algn="r"/>
            <a:r>
              <a:rPr lang="en-AU">
                <a:solidFill>
                  <a:srgbClr val="000000"/>
                </a:solidFill>
                <a:highlight>
                  <a:srgbClr val="FFFFFF"/>
                </a:highlight>
                <a:latin typeface="Times New Roman" panose="02020603050405020304" pitchFamily="18" charset="0"/>
                <a:cs typeface="Times New Roman" panose="02020603050405020304" pitchFamily="18" charset="0"/>
              </a:rPr>
              <a:t>Image: JICA</a:t>
            </a:r>
            <a:endParaRPr lang="fr-FR">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45620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y be an image of text that says &quot;The 1st Commission CPTPP 19 January, 2019 Tokyo, Japan,&quot;">
            <a:extLst>
              <a:ext uri="{FF2B5EF4-FFF2-40B4-BE49-F238E27FC236}">
                <a16:creationId xmlns:a16="http://schemas.microsoft.com/office/drawing/2014/main" id="{4C2CD2D4-8B14-096B-3C7A-876BCC6BDE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537" r="6315"/>
          <a:stretch/>
        </p:blipFill>
        <p:spPr bwMode="auto">
          <a:xfrm>
            <a:off x="4310831" y="2765975"/>
            <a:ext cx="3350640" cy="2688520"/>
          </a:xfrm>
          <a:prstGeom prst="rect">
            <a:avLst/>
          </a:prstGeom>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9438DE17-CEAD-D997-C1A0-A4287C7C3366}"/>
              </a:ext>
            </a:extLst>
          </p:cNvPr>
          <p:cNvSpPr txBox="1"/>
          <p:nvPr/>
        </p:nvSpPr>
        <p:spPr>
          <a:xfrm>
            <a:off x="4107972" y="5545693"/>
            <a:ext cx="3564958" cy="923330"/>
          </a:xfrm>
          <a:prstGeom prst="rect">
            <a:avLst/>
          </a:prstGeom>
          <a:noFill/>
        </p:spPr>
        <p:txBody>
          <a:bodyPr wrap="square">
            <a:spAutoFit/>
          </a:bodyPr>
          <a:lstStyle/>
          <a:p>
            <a:pPr algn="r">
              <a:lnSpc>
                <a:spcPct val="100000"/>
              </a:lnSpc>
            </a:pPr>
            <a:r>
              <a:rPr lang="en-US" altLang="ja-JP" kern="100">
                <a:latin typeface="Times New Roman" panose="02020603050405020304" pitchFamily="18" charset="0"/>
                <a:ea typeface="HGPｺﾞｼｯｸM" panose="020B0600000000000000" pitchFamily="50" charset="-128"/>
                <a:cs typeface="Times New Roman" panose="02020603050405020304" pitchFamily="18" charset="0"/>
              </a:rPr>
              <a:t>First Commission Meeting,</a:t>
            </a:r>
          </a:p>
          <a:p>
            <a:pPr algn="r">
              <a:lnSpc>
                <a:spcPct val="100000"/>
              </a:lnSpc>
            </a:pPr>
            <a:r>
              <a:rPr lang="en-US" altLang="ja-JP" kern="100">
                <a:latin typeface="Times New Roman" panose="02020603050405020304" pitchFamily="18" charset="0"/>
                <a:ea typeface="HGPｺﾞｼｯｸM" panose="020B0600000000000000" pitchFamily="50" charset="-128"/>
                <a:cs typeface="Times New Roman" panose="02020603050405020304" pitchFamily="18" charset="0"/>
              </a:rPr>
              <a:t>January 2019</a:t>
            </a:r>
          </a:p>
          <a:p>
            <a:pPr algn="r">
              <a:lnSpc>
                <a:spcPct val="100000"/>
              </a:lnSpc>
            </a:pPr>
            <a:r>
              <a:rPr lang="en-US" altLang="ja-JP" kern="100">
                <a:latin typeface="Times New Roman" panose="02020603050405020304" pitchFamily="18" charset="0"/>
                <a:ea typeface="HGPｺﾞｼｯｸM" panose="020B0600000000000000" pitchFamily="50" charset="-128"/>
                <a:cs typeface="Times New Roman" panose="02020603050405020304" pitchFamily="18" charset="0"/>
              </a:rPr>
              <a:t>Image: PM’s Office</a:t>
            </a:r>
            <a:endParaRPr lang="ja-JP" altLang="ja-JP" kern="100">
              <a:latin typeface="Times New Roman" panose="02020603050405020304" pitchFamily="18" charset="0"/>
              <a:ea typeface="HGPｺﾞｼｯｸM" panose="020B0600000000000000" pitchFamily="50" charset="-128"/>
              <a:cs typeface="Times New Roman" panose="02020603050405020304" pitchFamily="18" charset="0"/>
            </a:endParaRPr>
          </a:p>
        </p:txBody>
      </p:sp>
      <p:pic>
        <p:nvPicPr>
          <p:cNvPr id="3078" name="Picture 6" descr="Japan and EU sign trade deal in move against protectionism | Financial Times">
            <a:extLst>
              <a:ext uri="{FF2B5EF4-FFF2-40B4-BE49-F238E27FC236}">
                <a16:creationId xmlns:a16="http://schemas.microsoft.com/office/drawing/2014/main" id="{7BB24103-9C76-516A-5A45-D6C4F4C32B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877" r="12975"/>
          <a:stretch/>
        </p:blipFill>
        <p:spPr bwMode="auto">
          <a:xfrm>
            <a:off x="666018" y="2765976"/>
            <a:ext cx="3350640" cy="2688520"/>
          </a:xfrm>
          <a:prstGeom prst="rect">
            <a:avLst/>
          </a:prstGeom>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89C4B643-67AE-6DC2-B1E8-10A704CE5A73}"/>
              </a:ext>
            </a:extLst>
          </p:cNvPr>
          <p:cNvSpPr txBox="1"/>
          <p:nvPr/>
        </p:nvSpPr>
        <p:spPr>
          <a:xfrm>
            <a:off x="1322498" y="5545693"/>
            <a:ext cx="2608698" cy="923330"/>
          </a:xfrm>
          <a:prstGeom prst="rect">
            <a:avLst/>
          </a:prstGeom>
          <a:noFill/>
        </p:spPr>
        <p:txBody>
          <a:bodyPr wrap="square">
            <a:spAutoFit/>
          </a:bodyPr>
          <a:lstStyle/>
          <a:p>
            <a:pPr algn="r">
              <a:lnSpc>
                <a:spcPct val="100000"/>
              </a:lnSpc>
            </a:pPr>
            <a:r>
              <a:rPr lang="en-US" altLang="ja-JP" kern="100">
                <a:latin typeface="Times New Roman" panose="02020603050405020304" pitchFamily="18" charset="0"/>
                <a:ea typeface="HGPｺﾞｼｯｸM" panose="020B0600000000000000" pitchFamily="50" charset="-128"/>
                <a:cs typeface="Times New Roman" panose="02020603050405020304" pitchFamily="18" charset="0"/>
              </a:rPr>
              <a:t>Signing ceremony</a:t>
            </a:r>
          </a:p>
          <a:p>
            <a:pPr algn="r">
              <a:lnSpc>
                <a:spcPct val="100000"/>
              </a:lnSpc>
            </a:pPr>
            <a:r>
              <a:rPr lang="en-US" altLang="ja-JP" kern="100">
                <a:latin typeface="Times New Roman" panose="02020603050405020304" pitchFamily="18" charset="0"/>
                <a:ea typeface="HGPｺﾞｼｯｸM" panose="020B0600000000000000" pitchFamily="50" charset="-128"/>
                <a:cs typeface="Times New Roman" panose="02020603050405020304" pitchFamily="18" charset="0"/>
              </a:rPr>
              <a:t>July 2018</a:t>
            </a:r>
          </a:p>
          <a:p>
            <a:pPr algn="r">
              <a:lnSpc>
                <a:spcPct val="100000"/>
              </a:lnSpc>
            </a:pPr>
            <a:r>
              <a:rPr lang="en-US" altLang="ja-JP" kern="100">
                <a:latin typeface="Times New Roman" panose="02020603050405020304" pitchFamily="18" charset="0"/>
                <a:ea typeface="HGPｺﾞｼｯｸM" panose="020B0600000000000000" pitchFamily="50" charset="-128"/>
                <a:cs typeface="Times New Roman" panose="02020603050405020304" pitchFamily="18" charset="0"/>
              </a:rPr>
              <a:t>Image: MOFA</a:t>
            </a:r>
            <a:endParaRPr lang="ja-JP" altLang="ja-JP" kern="100">
              <a:latin typeface="Times New Roman" panose="02020603050405020304" pitchFamily="18" charset="0"/>
              <a:ea typeface="HGPｺﾞｼｯｸM" panose="020B0600000000000000" pitchFamily="50" charset="-128"/>
              <a:cs typeface="Times New Roman" panose="02020603050405020304" pitchFamily="18" charset="0"/>
            </a:endParaRPr>
          </a:p>
        </p:txBody>
      </p:sp>
      <p:sp>
        <p:nvSpPr>
          <p:cNvPr id="2" name="タイトル 4">
            <a:extLst>
              <a:ext uri="{FF2B5EF4-FFF2-40B4-BE49-F238E27FC236}">
                <a16:creationId xmlns:a16="http://schemas.microsoft.com/office/drawing/2014/main" id="{CD09935C-AC69-59D4-397E-73A2DF71853B}"/>
              </a:ext>
            </a:extLst>
          </p:cNvPr>
          <p:cNvSpPr>
            <a:spLocks noGrp="1"/>
          </p:cNvSpPr>
          <p:nvPr>
            <p:ph type="title"/>
          </p:nvPr>
        </p:nvSpPr>
        <p:spPr>
          <a:xfrm>
            <a:off x="638716" y="502962"/>
            <a:ext cx="9387786" cy="560294"/>
          </a:xfrm>
        </p:spPr>
        <p:txBody>
          <a:bodyPr>
            <a:noAutofit/>
          </a:bodyPr>
          <a:lstStyle/>
          <a:p>
            <a:r>
              <a:rPr lang="en-US" altLang="ja-JP" sz="2800" b="1">
                <a:latin typeface="Times New Roman" panose="02020603050405020304" pitchFamily="18" charset="0"/>
                <a:cs typeface="Times New Roman" panose="02020603050405020304" pitchFamily="18" charset="0"/>
              </a:rPr>
              <a:t>4) Promotion of economic partnerships and agreements</a:t>
            </a:r>
            <a:endParaRPr lang="ja-JP" altLang="en-US" sz="2800" b="1">
              <a:latin typeface="Times New Roman" panose="02020603050405020304" pitchFamily="18" charset="0"/>
              <a:ea typeface="HGPｺﾞｼｯｸM" panose="020B0600000000000000" pitchFamily="50" charset="-128"/>
              <a:cs typeface="Times New Roman" panose="02020603050405020304" pitchFamily="18" charset="0"/>
            </a:endParaRPr>
          </a:p>
        </p:txBody>
      </p:sp>
      <p:pic>
        <p:nvPicPr>
          <p:cNvPr id="3076" name="Picture 4" descr="米が推進する新経済圏構想、力不足の「次善策」 - WSJ">
            <a:extLst>
              <a:ext uri="{FF2B5EF4-FFF2-40B4-BE49-F238E27FC236}">
                <a16:creationId xmlns:a16="http://schemas.microsoft.com/office/drawing/2014/main" id="{DCAA6FB4-5CBB-15E6-FA1A-E8C436EC375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630" r="6226"/>
          <a:stretch>
            <a:fillRect/>
          </a:stretch>
        </p:blipFill>
        <p:spPr bwMode="auto">
          <a:xfrm>
            <a:off x="8175339" y="2765975"/>
            <a:ext cx="3350643" cy="2688521"/>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9690CCFE-9509-5A07-999D-EF2FE5496DAD}"/>
              </a:ext>
            </a:extLst>
          </p:cNvPr>
          <p:cNvSpPr txBox="1"/>
          <p:nvPr/>
        </p:nvSpPr>
        <p:spPr>
          <a:xfrm>
            <a:off x="8175339" y="5545693"/>
            <a:ext cx="3350643" cy="923330"/>
          </a:xfrm>
          <a:prstGeom prst="rect">
            <a:avLst/>
          </a:prstGeom>
          <a:noFill/>
        </p:spPr>
        <p:txBody>
          <a:bodyPr wrap="square">
            <a:spAutoFit/>
          </a:bodyPr>
          <a:lstStyle/>
          <a:p>
            <a:pPr algn="r">
              <a:lnSpc>
                <a:spcPct val="100000"/>
              </a:lnSpc>
            </a:pPr>
            <a:r>
              <a:rPr lang="en-US" altLang="ja-JP" kern="100">
                <a:latin typeface="Times New Roman" panose="02020603050405020304" pitchFamily="18" charset="0"/>
                <a:ea typeface="HGPｺﾞｼｯｸM" panose="020B0600000000000000" pitchFamily="50" charset="-128"/>
                <a:cs typeface="Times New Roman" panose="02020603050405020304" pitchFamily="18" charset="0"/>
              </a:rPr>
              <a:t>Launching ceremony</a:t>
            </a:r>
          </a:p>
          <a:p>
            <a:pPr algn="r">
              <a:lnSpc>
                <a:spcPct val="100000"/>
              </a:lnSpc>
            </a:pPr>
            <a:r>
              <a:rPr lang="en-US" altLang="ja-JP" kern="100">
                <a:latin typeface="Times New Roman" panose="02020603050405020304" pitchFamily="18" charset="0"/>
                <a:ea typeface="HGPｺﾞｼｯｸM" panose="020B0600000000000000" pitchFamily="50" charset="-128"/>
                <a:cs typeface="Times New Roman" panose="02020603050405020304" pitchFamily="18" charset="0"/>
              </a:rPr>
              <a:t>May 2022</a:t>
            </a:r>
          </a:p>
          <a:p>
            <a:pPr algn="r">
              <a:lnSpc>
                <a:spcPct val="100000"/>
              </a:lnSpc>
            </a:pPr>
            <a:r>
              <a:rPr lang="en-US" altLang="ja-JP" kern="100">
                <a:latin typeface="Times New Roman" panose="02020603050405020304" pitchFamily="18" charset="0"/>
                <a:ea typeface="HGPｺﾞｼｯｸM" panose="020B0600000000000000" pitchFamily="50" charset="-128"/>
                <a:cs typeface="Times New Roman" panose="02020603050405020304" pitchFamily="18" charset="0"/>
              </a:rPr>
              <a:t>Image: Wall Street Journal</a:t>
            </a:r>
            <a:endParaRPr lang="ja-JP" altLang="ja-JP" kern="100">
              <a:latin typeface="Times New Roman" panose="02020603050405020304" pitchFamily="18" charset="0"/>
              <a:ea typeface="HGPｺﾞｼｯｸM" panose="020B0600000000000000" pitchFamily="50" charset="-128"/>
              <a:cs typeface="Times New Roman" panose="02020603050405020304" pitchFamily="18" charset="0"/>
            </a:endParaRPr>
          </a:p>
        </p:txBody>
      </p:sp>
      <p:sp>
        <p:nvSpPr>
          <p:cNvPr id="8" name="テキスト ボックス 7">
            <a:extLst>
              <a:ext uri="{FF2B5EF4-FFF2-40B4-BE49-F238E27FC236}">
                <a16:creationId xmlns:a16="http://schemas.microsoft.com/office/drawing/2014/main" id="{7ED3D66D-0830-C913-E796-2EF6D7C1C479}"/>
              </a:ext>
            </a:extLst>
          </p:cNvPr>
          <p:cNvSpPr txBox="1"/>
          <p:nvPr/>
        </p:nvSpPr>
        <p:spPr>
          <a:xfrm>
            <a:off x="666018" y="1659114"/>
            <a:ext cx="3435091" cy="707886"/>
          </a:xfrm>
          <a:prstGeom prst="rect">
            <a:avLst/>
          </a:prstGeom>
          <a:noFill/>
        </p:spPr>
        <p:txBody>
          <a:bodyPr wrap="square">
            <a:spAutoFit/>
          </a:bodyPr>
          <a:lstStyle/>
          <a:p>
            <a:pPr>
              <a:lnSpc>
                <a:spcPct val="100000"/>
              </a:lnSpc>
            </a:pPr>
            <a:r>
              <a:rPr lang="en-US" altLang="ja-JP" sz="2000" kern="100">
                <a:solidFill>
                  <a:srgbClr val="C00000"/>
                </a:solidFill>
                <a:latin typeface="Times New Roman" panose="02020603050405020304" pitchFamily="18" charset="0"/>
                <a:ea typeface="HGPｺﾞｼｯｸM" panose="020B0600000000000000" pitchFamily="50" charset="-128"/>
                <a:cs typeface="Times New Roman" panose="02020603050405020304" pitchFamily="18" charset="0"/>
              </a:rPr>
              <a:t>EU-Japan Economic Partnership Agreement (EPA)</a:t>
            </a:r>
            <a:endParaRPr lang="ja-JP" altLang="ja-JP" kern="100">
              <a:latin typeface="Times New Roman" panose="02020603050405020304" pitchFamily="18" charset="0"/>
              <a:ea typeface="HGPｺﾞｼｯｸM" panose="020B0600000000000000" pitchFamily="50" charset="-128"/>
              <a:cs typeface="Times New Roman" panose="02020603050405020304" pitchFamily="18" charset="0"/>
            </a:endParaRPr>
          </a:p>
        </p:txBody>
      </p:sp>
      <p:sp>
        <p:nvSpPr>
          <p:cNvPr id="9" name="テキスト ボックス 8">
            <a:extLst>
              <a:ext uri="{FF2B5EF4-FFF2-40B4-BE49-F238E27FC236}">
                <a16:creationId xmlns:a16="http://schemas.microsoft.com/office/drawing/2014/main" id="{0331D5B9-EE5C-6C99-A379-EFDE6903E517}"/>
              </a:ext>
            </a:extLst>
          </p:cNvPr>
          <p:cNvSpPr txBox="1"/>
          <p:nvPr/>
        </p:nvSpPr>
        <p:spPr>
          <a:xfrm>
            <a:off x="4203672" y="1659114"/>
            <a:ext cx="3564958" cy="1015663"/>
          </a:xfrm>
          <a:prstGeom prst="rect">
            <a:avLst/>
          </a:prstGeom>
          <a:noFill/>
        </p:spPr>
        <p:txBody>
          <a:bodyPr wrap="square">
            <a:spAutoFit/>
          </a:bodyPr>
          <a:lstStyle/>
          <a:p>
            <a:pPr>
              <a:lnSpc>
                <a:spcPct val="100000"/>
              </a:lnSpc>
            </a:pPr>
            <a:r>
              <a:rPr lang="en-US" altLang="ja-JP" sz="2000" kern="100">
                <a:solidFill>
                  <a:srgbClr val="C00000"/>
                </a:solidFill>
                <a:latin typeface="Times New Roman" panose="02020603050405020304" pitchFamily="18" charset="0"/>
                <a:ea typeface="HGPｺﾞｼｯｸM" panose="020B0600000000000000" pitchFamily="50" charset="-128"/>
                <a:cs typeface="Times New Roman" panose="02020603050405020304" pitchFamily="18" charset="0"/>
              </a:rPr>
              <a:t>Comprehensive and Progressive Agreement for Trans-Pacific Partnership (CPTPP)</a:t>
            </a:r>
            <a:endParaRPr lang="ja-JP" altLang="ja-JP" kern="100">
              <a:latin typeface="Times New Roman" panose="02020603050405020304" pitchFamily="18" charset="0"/>
              <a:ea typeface="HGPｺﾞｼｯｸM" panose="020B0600000000000000" pitchFamily="50" charset="-128"/>
              <a:cs typeface="Times New Roman" panose="02020603050405020304" pitchFamily="18" charset="0"/>
            </a:endParaRPr>
          </a:p>
        </p:txBody>
      </p:sp>
      <p:sp>
        <p:nvSpPr>
          <p:cNvPr id="10" name="テキスト ボックス 9">
            <a:extLst>
              <a:ext uri="{FF2B5EF4-FFF2-40B4-BE49-F238E27FC236}">
                <a16:creationId xmlns:a16="http://schemas.microsoft.com/office/drawing/2014/main" id="{F2357BB3-0F23-E47C-CE7E-53C95C62660B}"/>
              </a:ext>
            </a:extLst>
          </p:cNvPr>
          <p:cNvSpPr txBox="1"/>
          <p:nvPr/>
        </p:nvSpPr>
        <p:spPr>
          <a:xfrm>
            <a:off x="8175338" y="1659114"/>
            <a:ext cx="3350643" cy="707886"/>
          </a:xfrm>
          <a:prstGeom prst="rect">
            <a:avLst/>
          </a:prstGeom>
          <a:noFill/>
        </p:spPr>
        <p:txBody>
          <a:bodyPr wrap="square">
            <a:spAutoFit/>
          </a:bodyPr>
          <a:lstStyle/>
          <a:p>
            <a:pPr>
              <a:lnSpc>
                <a:spcPct val="100000"/>
              </a:lnSpc>
            </a:pPr>
            <a:r>
              <a:rPr lang="en-US" altLang="ja-JP" sz="2000" kern="100">
                <a:solidFill>
                  <a:srgbClr val="C00000"/>
                </a:solidFill>
                <a:latin typeface="Times New Roman" panose="02020603050405020304" pitchFamily="18" charset="0"/>
                <a:ea typeface="HGPｺﾞｼｯｸM" panose="020B0600000000000000" pitchFamily="50" charset="-128"/>
                <a:cs typeface="Times New Roman" panose="02020603050405020304" pitchFamily="18" charset="0"/>
              </a:rPr>
              <a:t>Indo-Pacific Economic Framework (IPEF)</a:t>
            </a:r>
          </a:p>
        </p:txBody>
      </p:sp>
    </p:spTree>
    <p:extLst>
      <p:ext uri="{BB962C8B-B14F-4D97-AF65-F5344CB8AC3E}">
        <p14:creationId xmlns:p14="http://schemas.microsoft.com/office/powerpoint/2010/main" val="438184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descr="ゲーム画面のスクリーンショット&#10;&#10;低い精度で自動的に生成された説明">
            <a:extLst>
              <a:ext uri="{FF2B5EF4-FFF2-40B4-BE49-F238E27FC236}">
                <a16:creationId xmlns:a16="http://schemas.microsoft.com/office/drawing/2014/main" id="{3167B6F8-F182-7E46-7660-F9B4F08B3A1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50737" y="417969"/>
            <a:ext cx="7460752" cy="6022062"/>
          </a:xfrm>
        </p:spPr>
      </p:pic>
      <p:sp>
        <p:nvSpPr>
          <p:cNvPr id="8" name="テキスト ボックス 7">
            <a:extLst>
              <a:ext uri="{FF2B5EF4-FFF2-40B4-BE49-F238E27FC236}">
                <a16:creationId xmlns:a16="http://schemas.microsoft.com/office/drawing/2014/main" id="{D2BF8879-3EA1-67BB-1B5F-06337E9C666B}"/>
              </a:ext>
            </a:extLst>
          </p:cNvPr>
          <p:cNvSpPr txBox="1"/>
          <p:nvPr/>
        </p:nvSpPr>
        <p:spPr>
          <a:xfrm>
            <a:off x="308102" y="2951946"/>
            <a:ext cx="3998084" cy="954107"/>
          </a:xfrm>
          <a:prstGeom prst="rect">
            <a:avLst/>
          </a:prstGeom>
          <a:noFill/>
        </p:spPr>
        <p:txBody>
          <a:bodyPr wrap="square">
            <a:spAutoFit/>
          </a:bodyPr>
          <a:lstStyle/>
          <a:p>
            <a:r>
              <a:rPr kumimoji="1" lang="en-US" altLang="ja-JP" sz="2800" b="1">
                <a:latin typeface="Times New Roman" panose="02020603050405020304" pitchFamily="18" charset="0"/>
                <a:cs typeface="Times New Roman" panose="02020603050405020304" pitchFamily="18" charset="0"/>
              </a:rPr>
              <a:t>4) Maintaining maritime order and security</a:t>
            </a:r>
            <a:endParaRPr lang="ja-JP" altLang="en-US" sz="2800" b="1">
              <a:solidFill>
                <a:srgbClr val="002060"/>
              </a:solidFill>
              <a:latin typeface="HGPｺﾞｼｯｸM" panose="020B0600000000000000" pitchFamily="50" charset="-128"/>
              <a:ea typeface="HGPｺﾞｼｯｸM" panose="020B0600000000000000" pitchFamily="50" charset="-128"/>
            </a:endParaRPr>
          </a:p>
        </p:txBody>
      </p:sp>
      <p:sp>
        <p:nvSpPr>
          <p:cNvPr id="9" name="テキスト ボックス 8">
            <a:extLst>
              <a:ext uri="{FF2B5EF4-FFF2-40B4-BE49-F238E27FC236}">
                <a16:creationId xmlns:a16="http://schemas.microsoft.com/office/drawing/2014/main" id="{D010BADD-31AB-EBF0-A1A5-48D6A4424994}"/>
              </a:ext>
            </a:extLst>
          </p:cNvPr>
          <p:cNvSpPr txBox="1"/>
          <p:nvPr/>
        </p:nvSpPr>
        <p:spPr>
          <a:xfrm>
            <a:off x="435935" y="6070699"/>
            <a:ext cx="3870251" cy="369332"/>
          </a:xfrm>
          <a:prstGeom prst="rect">
            <a:avLst/>
          </a:prstGeom>
          <a:noFill/>
        </p:spPr>
        <p:txBody>
          <a:bodyPr wrap="square">
            <a:spAutoFit/>
          </a:bodyPr>
          <a:lstStyle/>
          <a:p>
            <a:pPr algn="r">
              <a:lnSpc>
                <a:spcPct val="100000"/>
              </a:lnSpc>
            </a:pPr>
            <a:r>
              <a:rPr lang="en-US" altLang="ja-JP" kern="100">
                <a:latin typeface="Times New Roman" panose="02020603050405020304" pitchFamily="18" charset="0"/>
                <a:ea typeface="HGPｺﾞｼｯｸM" panose="020B0600000000000000" pitchFamily="50" charset="-128"/>
                <a:cs typeface="Times New Roman" panose="02020603050405020304" pitchFamily="18" charset="0"/>
              </a:rPr>
              <a:t>Image: Ministry of Defense of Japan</a:t>
            </a:r>
            <a:endParaRPr lang="ja-JP" altLang="ja-JP" kern="100">
              <a:latin typeface="Times New Roman" panose="02020603050405020304" pitchFamily="18" charset="0"/>
              <a:ea typeface="HGPｺﾞｼｯｸM" panose="020B0600000000000000" pitchFamily="50" charset="-128"/>
              <a:cs typeface="Times New Roman" panose="02020603050405020304" pitchFamily="18" charset="0"/>
            </a:endParaRPr>
          </a:p>
        </p:txBody>
      </p:sp>
    </p:spTree>
    <p:extLst>
      <p:ext uri="{BB962C8B-B14F-4D97-AF65-F5344CB8AC3E}">
        <p14:creationId xmlns:p14="http://schemas.microsoft.com/office/powerpoint/2010/main" val="3045165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1F5A28B-E7DB-4DC8-2CCA-F5816029D360}"/>
            </a:ext>
          </a:extLst>
        </p:cNvPr>
        <p:cNvGrpSpPr/>
        <p:nvPr/>
      </p:nvGrpSpPr>
      <p:grpSpPr>
        <a:xfrm>
          <a:off x="0" y="0"/>
          <a:ext cx="0" cy="0"/>
          <a:chOff x="0" y="0"/>
          <a:chExt cx="0" cy="0"/>
        </a:xfrm>
      </p:grpSpPr>
      <p:pic>
        <p:nvPicPr>
          <p:cNvPr id="1028" name="Picture 4" descr="ギャラリー｜図書館案内｜情報図書館｜成蹊大学">
            <a:extLst>
              <a:ext uri="{FF2B5EF4-FFF2-40B4-BE49-F238E27FC236}">
                <a16:creationId xmlns:a16="http://schemas.microsoft.com/office/drawing/2014/main" id="{7A296D49-E50A-E036-F4C5-20249A758C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2181" r="-1" b="-1"/>
          <a:stretch>
            <a:fillRect/>
          </a:stretch>
        </p:blipFill>
        <p:spPr bwMode="auto">
          <a:xfrm>
            <a:off x="5419264" y="3265080"/>
            <a:ext cx="6129269" cy="35929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ギャラリー｜図書館案内｜情報図書館｜成蹊大学">
            <a:extLst>
              <a:ext uri="{FF2B5EF4-FFF2-40B4-BE49-F238E27FC236}">
                <a16:creationId xmlns:a16="http://schemas.microsoft.com/office/drawing/2014/main" id="{BCDC345B-850B-6B78-39BF-3DACB48CD1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 b="3454"/>
          <a:stretch>
            <a:fillRect/>
          </a:stretch>
        </p:blipFill>
        <p:spPr bwMode="auto">
          <a:xfrm>
            <a:off x="643467" y="-5"/>
            <a:ext cx="6082711" cy="392004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a:noFill/>
          <a:extLst>
            <a:ext uri="{909E8E84-426E-40DD-AFC4-6F175D3DCCD1}">
              <a14:hiddenFill xmlns:a14="http://schemas.microsoft.com/office/drawing/2010/main">
                <a:solidFill>
                  <a:srgbClr val="FFFFFF"/>
                </a:solidFill>
              </a14:hiddenFill>
            </a:ext>
          </a:extLst>
        </p:spPr>
      </p:pic>
      <p:sp>
        <p:nvSpPr>
          <p:cNvPr id="1038" name="Rectangle 1034">
            <a:extLst>
              <a:ext uri="{FF2B5EF4-FFF2-40B4-BE49-F238E27FC236}">
                <a16:creationId xmlns:a16="http://schemas.microsoft.com/office/drawing/2014/main" id="{E97C36FC-DEAA-4DCA-B0AB-7F9357FA4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7045" y="643467"/>
            <a:ext cx="4661488" cy="2460741"/>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278C38CD-A630-49FF-8417-6792A2B13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4080063"/>
            <a:ext cx="4614930" cy="2156145"/>
          </a:xfrm>
          <a:prstGeom prst="rect">
            <a:avLst/>
          </a:pr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字幕 2">
            <a:extLst>
              <a:ext uri="{FF2B5EF4-FFF2-40B4-BE49-F238E27FC236}">
                <a16:creationId xmlns:a16="http://schemas.microsoft.com/office/drawing/2014/main" id="{338FE7A7-1B84-08A9-65E2-B72D8B4F3F54}"/>
              </a:ext>
            </a:extLst>
          </p:cNvPr>
          <p:cNvSpPr txBox="1">
            <a:spLocks/>
          </p:cNvSpPr>
          <p:nvPr/>
        </p:nvSpPr>
        <p:spPr>
          <a:xfrm>
            <a:off x="1557370" y="6396232"/>
            <a:ext cx="3520634" cy="3696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lnSpc>
                <a:spcPct val="80000"/>
              </a:lnSpc>
              <a:spcBef>
                <a:spcPts val="0"/>
              </a:spcBef>
              <a:buNone/>
            </a:pPr>
            <a:r>
              <a:rPr lang="en-US" altLang="ja-JP" sz="2000">
                <a:latin typeface="Times New Roman" panose="02020603050405020304" pitchFamily="18" charset="0"/>
                <a:ea typeface="HGPｺﾞｼｯｸM" panose="020B0600000000000000" pitchFamily="50" charset="-128"/>
                <a:cs typeface="Times New Roman" panose="02020603050405020304" pitchFamily="18" charset="0"/>
              </a:rPr>
              <a:t>Images: Seikei Gakuen</a:t>
            </a:r>
            <a:endParaRPr lang="fr-FR" altLang="ja-JP" sz="2000">
              <a:latin typeface="Times New Roman" panose="02020603050405020304" pitchFamily="18" charset="0"/>
              <a:ea typeface="HGPｺﾞｼｯｸM" panose="020B0600000000000000" pitchFamily="50" charset="-128"/>
              <a:cs typeface="Times New Roman" panose="02020603050405020304" pitchFamily="18" charset="0"/>
            </a:endParaRPr>
          </a:p>
        </p:txBody>
      </p:sp>
    </p:spTree>
    <p:extLst>
      <p:ext uri="{BB962C8B-B14F-4D97-AF65-F5344CB8AC3E}">
        <p14:creationId xmlns:p14="http://schemas.microsoft.com/office/powerpoint/2010/main" val="33546484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758DA16D-74AB-ACC1-BBF6-E780C394A598}"/>
              </a:ext>
            </a:extLst>
          </p:cNvPr>
          <p:cNvSpPr>
            <a:spLocks noGrp="1"/>
          </p:cNvSpPr>
          <p:nvPr>
            <p:ph idx="1"/>
          </p:nvPr>
        </p:nvSpPr>
        <p:spPr>
          <a:xfrm>
            <a:off x="1022297" y="2932637"/>
            <a:ext cx="6207178" cy="2399935"/>
          </a:xfrm>
        </p:spPr>
        <p:txBody>
          <a:bodyPr>
            <a:noAutofit/>
          </a:bodyPr>
          <a:lstStyle/>
          <a:p>
            <a:r>
              <a:rPr lang="en-US" altLang="ja-JP" kern="100">
                <a:latin typeface="Times New Roman" panose="02020603050405020304" pitchFamily="18" charset="0"/>
                <a:ea typeface="游明朝" panose="02020400000000000000" pitchFamily="18" charset="-128"/>
                <a:cs typeface="Times New Roman" panose="02020603050405020304" pitchFamily="18" charset="0"/>
              </a:rPr>
              <a:t>Naval drills/exercises</a:t>
            </a:r>
          </a:p>
          <a:p>
            <a:r>
              <a:rPr lang="en-US" altLang="ja-JP" kern="100">
                <a:latin typeface="Times New Roman" panose="02020603050405020304" pitchFamily="18" charset="0"/>
                <a:ea typeface="游明朝" panose="02020400000000000000" pitchFamily="18" charset="-128"/>
                <a:cs typeface="Times New Roman" panose="02020603050405020304" pitchFamily="18" charset="0"/>
              </a:rPr>
              <a:t>‘</a:t>
            </a:r>
            <a:r>
              <a:rPr lang="en-US" altLang="ja-JP" kern="100">
                <a:solidFill>
                  <a:srgbClr val="C00000"/>
                </a:solidFill>
                <a:latin typeface="Times New Roman" panose="02020603050405020304" pitchFamily="18" charset="0"/>
                <a:ea typeface="游明朝" panose="02020400000000000000" pitchFamily="18" charset="-128"/>
                <a:cs typeface="Times New Roman" panose="02020603050405020304" pitchFamily="18" charset="0"/>
              </a:rPr>
              <a:t>Malabar</a:t>
            </a:r>
            <a:r>
              <a:rPr lang="en-US" altLang="ja-JP" kern="100">
                <a:latin typeface="Times New Roman" panose="02020603050405020304" pitchFamily="18" charset="0"/>
                <a:ea typeface="游明朝" panose="02020400000000000000" pitchFamily="18" charset="-128"/>
                <a:cs typeface="Times New Roman" panose="02020603050405020304" pitchFamily="18" charset="0"/>
              </a:rPr>
              <a:t>’ joint exercise between Australia, India, Japan, and the U.S.</a:t>
            </a:r>
          </a:p>
          <a:p>
            <a:r>
              <a:rPr lang="en-US" altLang="ja-JP" kern="100">
                <a:latin typeface="Times New Roman" panose="02020603050405020304" pitchFamily="18" charset="0"/>
                <a:ea typeface="游明朝" panose="02020400000000000000" pitchFamily="18" charset="-128"/>
                <a:cs typeface="Times New Roman" panose="02020603050405020304" pitchFamily="18" charset="0"/>
              </a:rPr>
              <a:t>A</a:t>
            </a:r>
            <a:r>
              <a:rPr lang="ja-JP" altLang="ja-JP" kern="100">
                <a:latin typeface="Times New Roman" panose="02020603050405020304" pitchFamily="18" charset="0"/>
                <a:ea typeface="游明朝" panose="02020400000000000000" pitchFamily="18" charset="-128"/>
                <a:cs typeface="Times New Roman" panose="02020603050405020304" pitchFamily="18" charset="0"/>
              </a:rPr>
              <a:t> collective effort to project maritime power to balance China’s expansionism</a:t>
            </a:r>
            <a:endParaRPr lang="ja-JP" altLang="en-US">
              <a:latin typeface="Times New Roman" panose="02020603050405020304" pitchFamily="18" charset="0"/>
              <a:cs typeface="Times New Roman" panose="02020603050405020304" pitchFamily="18" charset="0"/>
            </a:endParaRPr>
          </a:p>
        </p:txBody>
      </p:sp>
      <p:pic>
        <p:nvPicPr>
          <p:cNvPr id="4" name="図 3">
            <a:extLst>
              <a:ext uri="{FF2B5EF4-FFF2-40B4-BE49-F238E27FC236}">
                <a16:creationId xmlns:a16="http://schemas.microsoft.com/office/drawing/2014/main" id="{90695B45-A128-35A5-2989-9C961EBC24D2}"/>
              </a:ext>
            </a:extLst>
          </p:cNvPr>
          <p:cNvPicPr>
            <a:picLocks noChangeAspect="1"/>
          </p:cNvPicPr>
          <p:nvPr/>
        </p:nvPicPr>
        <p:blipFill rotWithShape="1">
          <a:blip r:embed="rId2">
            <a:extLst>
              <a:ext uri="{28A0092B-C50C-407E-A947-70E740481C1C}">
                <a14:useLocalDpi xmlns:a14="http://schemas.microsoft.com/office/drawing/2010/main" val="0"/>
              </a:ext>
            </a:extLst>
          </a:blip>
          <a:srcRect l="21310" t="16041" r="5237"/>
          <a:stretch/>
        </p:blipFill>
        <p:spPr>
          <a:xfrm>
            <a:off x="2459882" y="359079"/>
            <a:ext cx="3594076" cy="1810273"/>
          </a:xfrm>
          <a:prstGeom prst="rect">
            <a:avLst/>
          </a:prstGeom>
        </p:spPr>
      </p:pic>
      <p:pic>
        <p:nvPicPr>
          <p:cNvPr id="7" name="Picture 10" descr="https://www.mod.go.jp/msdf/operation/training/malabar2020/img/03.jpg">
            <a:extLst>
              <a:ext uri="{FF2B5EF4-FFF2-40B4-BE49-F238E27FC236}">
                <a16:creationId xmlns:a16="http://schemas.microsoft.com/office/drawing/2014/main" id="{2EA7850F-488B-16F8-FB90-DB83CF0CC2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3990" y="359079"/>
            <a:ext cx="2716469" cy="18102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s://www.mod.go.jp/msdf/operation/training/malabar2020/img/16.jpg">
            <a:extLst>
              <a:ext uri="{FF2B5EF4-FFF2-40B4-BE49-F238E27FC236}">
                <a16:creationId xmlns:a16="http://schemas.microsoft.com/office/drawing/2014/main" id="{60FD0553-F645-712C-A386-BC70E13D79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30491" y="361427"/>
            <a:ext cx="2716470" cy="1810273"/>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a:extLst>
              <a:ext uri="{FF2B5EF4-FFF2-40B4-BE49-F238E27FC236}">
                <a16:creationId xmlns:a16="http://schemas.microsoft.com/office/drawing/2014/main" id="{C32B3BDD-7C65-7845-851E-78828ECD3663}"/>
              </a:ext>
            </a:extLst>
          </p:cNvPr>
          <p:cNvSpPr txBox="1"/>
          <p:nvPr/>
        </p:nvSpPr>
        <p:spPr>
          <a:xfrm>
            <a:off x="8332261" y="2181662"/>
            <a:ext cx="3314700" cy="369332"/>
          </a:xfrm>
          <a:prstGeom prst="rect">
            <a:avLst/>
          </a:prstGeom>
          <a:noFill/>
        </p:spPr>
        <p:txBody>
          <a:bodyPr wrap="square" rtlCol="0">
            <a:spAutoFit/>
          </a:bodyPr>
          <a:lstStyle/>
          <a:p>
            <a:pPr algn="r"/>
            <a:r>
              <a:rPr lang="en-US" altLang="ja-JP">
                <a:latin typeface="Times New Roman" panose="02020603050405020304" pitchFamily="18" charset="0"/>
                <a:cs typeface="Times New Roman" panose="02020603050405020304" pitchFamily="18" charset="0"/>
              </a:rPr>
              <a:t>Images: JMSDF and US Navy</a:t>
            </a:r>
            <a:endParaRPr lang="ja-JP" altLang="en-US" i="1">
              <a:latin typeface="Times New Roman" panose="02020603050405020304" pitchFamily="18" charset="0"/>
              <a:cs typeface="Times New Roman" panose="02020603050405020304" pitchFamily="18" charset="0"/>
            </a:endParaRPr>
          </a:p>
        </p:txBody>
      </p:sp>
      <p:pic>
        <p:nvPicPr>
          <p:cNvPr id="9224" name="Picture 8" descr="画像">
            <a:extLst>
              <a:ext uri="{FF2B5EF4-FFF2-40B4-BE49-F238E27FC236}">
                <a16:creationId xmlns:a16="http://schemas.microsoft.com/office/drawing/2014/main" id="{D91B674C-655D-8E0C-5D1E-949145D84D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83561" y="4132605"/>
            <a:ext cx="3063400" cy="2297550"/>
          </a:xfrm>
          <a:prstGeom prst="rect">
            <a:avLst/>
          </a:prstGeom>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8A7F3A8E-C228-08CA-3A76-4E327132F57B}"/>
              </a:ext>
            </a:extLst>
          </p:cNvPr>
          <p:cNvSpPr txBox="1"/>
          <p:nvPr/>
        </p:nvSpPr>
        <p:spPr>
          <a:xfrm>
            <a:off x="4705350" y="6095857"/>
            <a:ext cx="3790368" cy="369332"/>
          </a:xfrm>
          <a:prstGeom prst="rect">
            <a:avLst/>
          </a:prstGeom>
          <a:noFill/>
        </p:spPr>
        <p:txBody>
          <a:bodyPr wrap="square" rtlCol="0">
            <a:spAutoFit/>
          </a:bodyPr>
          <a:lstStyle/>
          <a:p>
            <a:pPr algn="r"/>
            <a:r>
              <a:rPr lang="fr-FR" altLang="ja-JP">
                <a:latin typeface="Times New Roman" panose="02020603050405020304" pitchFamily="18" charset="0"/>
                <a:cs typeface="Times New Roman" panose="02020603050405020304" pitchFamily="18" charset="0"/>
              </a:rPr>
              <a:t>Image: Chief of Navy Australia</a:t>
            </a:r>
            <a:endParaRPr lang="ja-JP" alt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65450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4F301C28-3F97-0BCF-391E-BD46941A04B7}"/>
              </a:ext>
            </a:extLst>
          </p:cNvPr>
          <p:cNvSpPr>
            <a:spLocks noGrp="1"/>
          </p:cNvSpPr>
          <p:nvPr>
            <p:ph idx="1"/>
          </p:nvPr>
        </p:nvSpPr>
        <p:spPr>
          <a:xfrm>
            <a:off x="1135207" y="1649304"/>
            <a:ext cx="9570893" cy="4145442"/>
          </a:xfrm>
        </p:spPr>
        <p:txBody>
          <a:bodyPr>
            <a:noAutofit/>
          </a:bodyPr>
          <a:lstStyle/>
          <a:p>
            <a:r>
              <a:rPr lang="en-US" altLang="ja-JP" kern="0">
                <a:latin typeface="Times New Roman" panose="02020603050405020304" pitchFamily="18" charset="0"/>
                <a:ea typeface="ＭＳ Ｐゴシック" panose="020B0600070205080204" pitchFamily="50" charset="-128"/>
                <a:cs typeface="Times New Roman" panose="02020603050405020304" pitchFamily="18" charset="0"/>
              </a:rPr>
              <a:t>Indo-Pacific initiatives generated a dynamic necessary to keep a balance of power vis-à-vis China </a:t>
            </a:r>
          </a:p>
          <a:p>
            <a:r>
              <a:rPr lang="en-US" altLang="ja-JP" kern="100">
                <a:latin typeface="Times New Roman" panose="02020603050405020304" pitchFamily="18" charset="0"/>
                <a:ea typeface="HGPｺﾞｼｯｸM" panose="020B0600000000000000" pitchFamily="50" charset="-128"/>
                <a:cs typeface="Times New Roman" panose="02020603050405020304" pitchFamily="18" charset="0"/>
              </a:rPr>
              <a:t>However, </a:t>
            </a:r>
            <a:r>
              <a:rPr lang="en-US" altLang="ja-JP" kern="100">
                <a:solidFill>
                  <a:srgbClr val="C00000"/>
                </a:solidFill>
                <a:latin typeface="Times New Roman" panose="02020603050405020304" pitchFamily="18" charset="0"/>
                <a:ea typeface="HGPｺﾞｼｯｸM" panose="020B0600000000000000" pitchFamily="50" charset="-128"/>
                <a:cs typeface="Times New Roman" panose="02020603050405020304" pitchFamily="18" charset="0"/>
              </a:rPr>
              <a:t>the Indo-Pacific is only one part of the world</a:t>
            </a:r>
          </a:p>
          <a:p>
            <a:r>
              <a:rPr lang="en-US" altLang="ja-JP" kern="100">
                <a:latin typeface="Times New Roman" panose="02020603050405020304" pitchFamily="18" charset="0"/>
                <a:ea typeface="HGPｺﾞｼｯｸM" panose="020B0600000000000000" pitchFamily="50" charset="-128"/>
                <a:cs typeface="Times New Roman" panose="02020603050405020304" pitchFamily="18" charset="0"/>
              </a:rPr>
              <a:t>Various regions and spaces need to be considered, necessitating an ‘</a:t>
            </a:r>
            <a:r>
              <a:rPr lang="en-US" altLang="ja-JP" kern="100">
                <a:solidFill>
                  <a:srgbClr val="C00000"/>
                </a:solidFill>
                <a:latin typeface="Times New Roman" panose="02020603050405020304" pitchFamily="18" charset="0"/>
                <a:ea typeface="HGPｺﾞｼｯｸM" panose="020B0600000000000000" pitchFamily="50" charset="-128"/>
                <a:cs typeface="Times New Roman" panose="02020603050405020304" pitchFamily="18" charset="0"/>
              </a:rPr>
              <a:t>Indo-Pacific Plus</a:t>
            </a:r>
            <a:r>
              <a:rPr lang="en-US" altLang="ja-JP" kern="100">
                <a:latin typeface="Times New Roman" panose="02020603050405020304" pitchFamily="18" charset="0"/>
                <a:ea typeface="HGPｺﾞｼｯｸM" panose="020B0600000000000000" pitchFamily="50" charset="-128"/>
                <a:cs typeface="Times New Roman" panose="02020603050405020304" pitchFamily="18" charset="0"/>
              </a:rPr>
              <a:t>’ approach</a:t>
            </a:r>
          </a:p>
          <a:p>
            <a:r>
              <a:rPr lang="en-US" altLang="ja-JP" sz="2800" kern="0">
                <a:latin typeface="Times New Roman" panose="02020603050405020304" pitchFamily="18" charset="0"/>
                <a:ea typeface="ＭＳ Ｐゴシック" panose="020B0600070205080204" pitchFamily="50" charset="-128"/>
                <a:cs typeface="Times New Roman" panose="02020603050405020304" pitchFamily="18" charset="0"/>
              </a:rPr>
              <a:t>To keep the global power balance vis-à-vis China, the Quad states must go beyond the narrowly defined geography</a:t>
            </a:r>
          </a:p>
          <a:p>
            <a:r>
              <a:rPr lang="en-US" altLang="ja-JP" kern="0">
                <a:latin typeface="Times New Roman" panose="02020603050405020304" pitchFamily="18" charset="0"/>
                <a:ea typeface="ＭＳ Ｐゴシック" panose="020B0600070205080204" pitchFamily="50" charset="-128"/>
                <a:cs typeface="Times New Roman" panose="02020603050405020304" pitchFamily="18" charset="0"/>
              </a:rPr>
              <a:t>Tokyo’s increasing reference to a ‘</a:t>
            </a:r>
            <a:r>
              <a:rPr lang="en-US" altLang="ja-JP" kern="0">
                <a:solidFill>
                  <a:srgbClr val="C00000"/>
                </a:solidFill>
                <a:latin typeface="Times New Roman" panose="02020603050405020304" pitchFamily="18" charset="0"/>
                <a:ea typeface="ＭＳ Ｐゴシック" panose="020B0600070205080204" pitchFamily="50" charset="-128"/>
                <a:cs typeface="Times New Roman" panose="02020603050405020304" pitchFamily="18" charset="0"/>
              </a:rPr>
              <a:t>free and open international order</a:t>
            </a:r>
            <a:r>
              <a:rPr lang="en-US" altLang="ja-JP" kern="0">
                <a:latin typeface="Times New Roman" panose="02020603050405020304" pitchFamily="18" charset="0"/>
                <a:ea typeface="ＭＳ Ｐゴシック" panose="020B0600070205080204" pitchFamily="50" charset="-128"/>
                <a:cs typeface="Times New Roman" panose="02020603050405020304" pitchFamily="18" charset="0"/>
              </a:rPr>
              <a:t> </a:t>
            </a:r>
            <a:r>
              <a:rPr lang="en-US" altLang="ja-JP" kern="0">
                <a:solidFill>
                  <a:srgbClr val="C00000"/>
                </a:solidFill>
                <a:latin typeface="Times New Roman" panose="02020603050405020304" pitchFamily="18" charset="0"/>
                <a:ea typeface="ＭＳ Ｐゴシック" panose="020B0600070205080204" pitchFamily="50" charset="-128"/>
                <a:cs typeface="Times New Roman" panose="02020603050405020304" pitchFamily="18" charset="0"/>
              </a:rPr>
              <a:t>based on the rule of law</a:t>
            </a:r>
            <a:r>
              <a:rPr lang="en-US" altLang="ja-JP" kern="0">
                <a:latin typeface="Times New Roman" panose="02020603050405020304" pitchFamily="18" charset="0"/>
                <a:ea typeface="ＭＳ Ｐゴシック" panose="020B0600070205080204" pitchFamily="50" charset="-128"/>
                <a:cs typeface="Times New Roman" panose="02020603050405020304" pitchFamily="18" charset="0"/>
              </a:rPr>
              <a:t>’</a:t>
            </a:r>
            <a:endParaRPr lang="en-US" altLang="ja-JP" kern="100">
              <a:latin typeface="Times New Roman" panose="02020603050405020304" pitchFamily="18" charset="0"/>
              <a:ea typeface="HGPｺﾞｼｯｸM" panose="020B0600000000000000" pitchFamily="50" charset="-128"/>
              <a:cs typeface="Times New Roman" panose="02020603050405020304" pitchFamily="18" charset="0"/>
            </a:endParaRPr>
          </a:p>
        </p:txBody>
      </p:sp>
      <p:sp>
        <p:nvSpPr>
          <p:cNvPr id="2" name="テキスト ボックス 1">
            <a:extLst>
              <a:ext uri="{FF2B5EF4-FFF2-40B4-BE49-F238E27FC236}">
                <a16:creationId xmlns:a16="http://schemas.microsoft.com/office/drawing/2014/main" id="{D149F0EC-757D-76C2-F1C2-284A1938BD0B}"/>
              </a:ext>
            </a:extLst>
          </p:cNvPr>
          <p:cNvSpPr txBox="1"/>
          <p:nvPr/>
        </p:nvSpPr>
        <p:spPr>
          <a:xfrm>
            <a:off x="858982" y="625853"/>
            <a:ext cx="7130472" cy="584775"/>
          </a:xfrm>
          <a:prstGeom prst="rect">
            <a:avLst/>
          </a:prstGeom>
          <a:noFill/>
        </p:spPr>
        <p:txBody>
          <a:bodyPr wrap="square">
            <a:spAutoFit/>
          </a:bodyPr>
          <a:lstStyle/>
          <a:p>
            <a:r>
              <a:rPr lang="en-US" altLang="ja-JP" sz="3200" b="1" kern="100">
                <a:latin typeface="Times New Roman" panose="02020603050405020304" pitchFamily="18" charset="0"/>
                <a:ea typeface="HGPｺﾞｼｯｸM" panose="020B0600000000000000" pitchFamily="50" charset="-128"/>
                <a:cs typeface="Times New Roman" panose="02020603050405020304" pitchFamily="18" charset="0"/>
              </a:rPr>
              <a:t>Strategic successes and challenges</a:t>
            </a:r>
            <a:endParaRPr lang="ja-JP" altLang="en-US" sz="3200" b="1">
              <a:latin typeface="Times New Roman" panose="02020603050405020304" pitchFamily="18" charset="0"/>
              <a:ea typeface="HGPｺﾞｼｯｸM" panose="020B0600000000000000" pitchFamily="50" charset="-128"/>
              <a:cs typeface="Times New Roman" panose="02020603050405020304" pitchFamily="18" charset="0"/>
            </a:endParaRPr>
          </a:p>
        </p:txBody>
      </p:sp>
    </p:spTree>
    <p:extLst>
      <p:ext uri="{BB962C8B-B14F-4D97-AF65-F5344CB8AC3E}">
        <p14:creationId xmlns:p14="http://schemas.microsoft.com/office/powerpoint/2010/main" val="12708654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255E8F26-8E19-4E60-C891-5849D214D1CE}"/>
              </a:ext>
            </a:extLst>
          </p:cNvPr>
          <p:cNvSpPr>
            <a:spLocks noGrp="1"/>
          </p:cNvSpPr>
          <p:nvPr>
            <p:ph type="title"/>
          </p:nvPr>
        </p:nvSpPr>
        <p:spPr>
          <a:xfrm>
            <a:off x="372909" y="5154059"/>
            <a:ext cx="1621389" cy="324525"/>
          </a:xfrm>
        </p:spPr>
        <p:txBody>
          <a:bodyPr>
            <a:noAutofit/>
          </a:bodyPr>
          <a:lstStyle/>
          <a:p>
            <a:pPr algn="r"/>
            <a:r>
              <a:rPr lang="en-US" altLang="ja-JP" sz="1800">
                <a:latin typeface="Times New Roman" panose="02020603050405020304" pitchFamily="18" charset="0"/>
              </a:rPr>
              <a:t>Image: MOFA</a:t>
            </a:r>
            <a:endParaRPr lang="fr-FR" sz="1800">
              <a:latin typeface="Times New Roman" panose="02020603050405020304" pitchFamily="18" charset="0"/>
            </a:endParaRPr>
          </a:p>
        </p:txBody>
      </p:sp>
      <p:sp>
        <p:nvSpPr>
          <p:cNvPr id="3" name="コンテンツ プレースホルダー 2">
            <a:extLst>
              <a:ext uri="{FF2B5EF4-FFF2-40B4-BE49-F238E27FC236}">
                <a16:creationId xmlns:a16="http://schemas.microsoft.com/office/drawing/2014/main" id="{590402D7-9449-EAE0-98CF-97E6FEE6FE1D}"/>
              </a:ext>
            </a:extLst>
          </p:cNvPr>
          <p:cNvSpPr>
            <a:spLocks noGrp="1"/>
          </p:cNvSpPr>
          <p:nvPr>
            <p:ph idx="1"/>
          </p:nvPr>
        </p:nvSpPr>
        <p:spPr>
          <a:xfrm>
            <a:off x="4696344" y="1703941"/>
            <a:ext cx="6751588" cy="3450118"/>
          </a:xfrm>
        </p:spPr>
        <p:txBody>
          <a:bodyPr>
            <a:normAutofit/>
          </a:bodyPr>
          <a:lstStyle/>
          <a:p>
            <a:pPr marL="0" indent="0">
              <a:buNone/>
            </a:pPr>
            <a:r>
              <a:rPr lang="en-US" altLang="ja-JP">
                <a:latin typeface="Times New Roman" panose="02020603050405020304" pitchFamily="18" charset="0"/>
                <a:cs typeface="Times New Roman" panose="02020603050405020304" pitchFamily="18" charset="0"/>
              </a:rPr>
              <a:t>‘The two ministers concurred on coordinating to further strengthen the Japan-U.S. Alliance, a global partnership, to uphold and strengthen </a:t>
            </a:r>
            <a:r>
              <a:rPr lang="en-US" altLang="ja-JP">
                <a:solidFill>
                  <a:srgbClr val="C00000"/>
                </a:solidFill>
                <a:latin typeface="Times New Roman" panose="02020603050405020304" pitchFamily="18" charset="0"/>
                <a:cs typeface="Times New Roman" panose="02020603050405020304" pitchFamily="18" charset="0"/>
              </a:rPr>
              <a:t>the free and open international order based on the rule of law</a:t>
            </a:r>
            <a:r>
              <a:rPr lang="en-US" altLang="ja-JP">
                <a:latin typeface="Times New Roman" panose="02020603050405020304" pitchFamily="18" charset="0"/>
                <a:cs typeface="Times New Roman" panose="02020603050405020304" pitchFamily="18" charset="0"/>
              </a:rPr>
              <a:t> and to ensure the world where human dignity is secured’. </a:t>
            </a:r>
          </a:p>
          <a:p>
            <a:pPr marL="0" indent="0">
              <a:buNone/>
            </a:pPr>
            <a:endParaRPr kumimoji="1" lang="en-US">
              <a:latin typeface="Times New Roman" panose="02020603050405020304" pitchFamily="18" charset="0"/>
              <a:cs typeface="Times New Roman" panose="02020603050405020304" pitchFamily="18" charset="0"/>
            </a:endParaRPr>
          </a:p>
          <a:p>
            <a:pPr marL="0" indent="0" algn="r">
              <a:spcBef>
                <a:spcPts val="0"/>
              </a:spcBef>
              <a:buNone/>
            </a:pPr>
            <a:r>
              <a:rPr lang="en-US" altLang="ja-JP" sz="1800">
                <a:latin typeface="Times New Roman" panose="02020603050405020304" pitchFamily="18" charset="0"/>
                <a:cs typeface="Times New Roman" panose="02020603050405020304" pitchFamily="18" charset="0"/>
              </a:rPr>
              <a:t>Japan-U.S. Foreign Ministers’ Meeting</a:t>
            </a:r>
          </a:p>
          <a:p>
            <a:pPr marL="0" indent="0" algn="r">
              <a:spcBef>
                <a:spcPts val="0"/>
              </a:spcBef>
              <a:buNone/>
            </a:pPr>
            <a:r>
              <a:rPr lang="en-AU" altLang="ja-JP" sz="1800">
                <a:latin typeface="Times New Roman" panose="02020603050405020304" pitchFamily="18" charset="0"/>
                <a:cs typeface="Times New Roman" panose="02020603050405020304" pitchFamily="18" charset="0"/>
              </a:rPr>
              <a:t>MOFA, 12 January 2024</a:t>
            </a:r>
            <a:endParaRPr lang="fr-FR" sz="1800">
              <a:latin typeface="Times New Roman" panose="02020603050405020304" pitchFamily="18" charset="0"/>
              <a:cs typeface="Times New Roman" panose="02020603050405020304" pitchFamily="18" charset="0"/>
            </a:endParaRPr>
          </a:p>
        </p:txBody>
      </p:sp>
      <p:pic>
        <p:nvPicPr>
          <p:cNvPr id="2050" name="Picture 2" descr="Foreign Minister Kamikawa shakes hand with US Secretary of State Blinken ">
            <a:extLst>
              <a:ext uri="{FF2B5EF4-FFF2-40B4-BE49-F238E27FC236}">
                <a16:creationId xmlns:a16="http://schemas.microsoft.com/office/drawing/2014/main" id="{06B50AC2-6B89-F3F2-5384-9C90DB0571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916" r="9108"/>
          <a:stretch/>
        </p:blipFill>
        <p:spPr bwMode="auto">
          <a:xfrm>
            <a:off x="553661" y="1925682"/>
            <a:ext cx="3576835" cy="300663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52043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descr="ダイアグラム&#10;&#10;自動的に生成された説明">
            <a:extLst>
              <a:ext uri="{FF2B5EF4-FFF2-40B4-BE49-F238E27FC236}">
                <a16:creationId xmlns:a16="http://schemas.microsoft.com/office/drawing/2014/main" id="{84265B4E-8AF0-F6C3-79FE-446A807D44F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48479" y="1669971"/>
            <a:ext cx="5695041" cy="4351339"/>
          </a:xfrm>
        </p:spPr>
      </p:pic>
      <p:sp>
        <p:nvSpPr>
          <p:cNvPr id="6" name="タイトル 1">
            <a:extLst>
              <a:ext uri="{FF2B5EF4-FFF2-40B4-BE49-F238E27FC236}">
                <a16:creationId xmlns:a16="http://schemas.microsoft.com/office/drawing/2014/main" id="{9AB30479-5648-3D33-7C30-9B8653F9A3C6}"/>
              </a:ext>
            </a:extLst>
          </p:cNvPr>
          <p:cNvSpPr txBox="1">
            <a:spLocks/>
          </p:cNvSpPr>
          <p:nvPr/>
        </p:nvSpPr>
        <p:spPr>
          <a:xfrm>
            <a:off x="6633830" y="6042118"/>
            <a:ext cx="4867274" cy="506507"/>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en-US" sz="1800">
                <a:latin typeface="Times New Roman" panose="02020603050405020304" pitchFamily="18" charset="0"/>
              </a:rPr>
              <a:t>Note: The map was designed by the lecturer and </a:t>
            </a:r>
          </a:p>
          <a:p>
            <a:r>
              <a:rPr lang="en-US" sz="1800">
                <a:latin typeface="Times New Roman" panose="02020603050405020304" pitchFamily="18" charset="0"/>
              </a:rPr>
              <a:t>is based on the conceptual explanation by MOFA</a:t>
            </a:r>
            <a:endParaRPr lang="fr-FR" sz="1800">
              <a:latin typeface="Times New Roman" panose="02020603050405020304" pitchFamily="18" charset="0"/>
            </a:endParaRPr>
          </a:p>
        </p:txBody>
      </p:sp>
      <p:sp>
        <p:nvSpPr>
          <p:cNvPr id="7" name="タイトル 1">
            <a:extLst>
              <a:ext uri="{FF2B5EF4-FFF2-40B4-BE49-F238E27FC236}">
                <a16:creationId xmlns:a16="http://schemas.microsoft.com/office/drawing/2014/main" id="{BBF0A939-D0FA-F969-ED5E-4EBA8F9B243A}"/>
              </a:ext>
            </a:extLst>
          </p:cNvPr>
          <p:cNvSpPr txBox="1">
            <a:spLocks/>
          </p:cNvSpPr>
          <p:nvPr/>
        </p:nvSpPr>
        <p:spPr>
          <a:xfrm>
            <a:off x="3835268" y="2163763"/>
            <a:ext cx="6350269" cy="506507"/>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a:endParaRPr lang="fr-FR" sz="3200">
              <a:solidFill>
                <a:schemeClr val="accent4">
                  <a:lumMod val="75000"/>
                </a:schemeClr>
              </a:solidFill>
              <a:latin typeface="Times New Roman" panose="02020603050405020304" pitchFamily="18" charset="0"/>
            </a:endParaRPr>
          </a:p>
        </p:txBody>
      </p:sp>
      <p:sp>
        <p:nvSpPr>
          <p:cNvPr id="2" name="タイトル 1">
            <a:extLst>
              <a:ext uri="{FF2B5EF4-FFF2-40B4-BE49-F238E27FC236}">
                <a16:creationId xmlns:a16="http://schemas.microsoft.com/office/drawing/2014/main" id="{D26A6C91-835E-250E-2CE1-9A12BE9E6EDA}"/>
              </a:ext>
            </a:extLst>
          </p:cNvPr>
          <p:cNvSpPr txBox="1">
            <a:spLocks/>
          </p:cNvSpPr>
          <p:nvPr/>
        </p:nvSpPr>
        <p:spPr>
          <a:xfrm>
            <a:off x="690995" y="562628"/>
            <a:ext cx="10215130" cy="1086536"/>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marL="230400" indent="-230400">
              <a:buFont typeface="Arial" panose="020B0604020202020204" pitchFamily="34" charset="0"/>
              <a:buChar char="•"/>
            </a:pPr>
            <a:r>
              <a:rPr lang="en-US" altLang="ja-JP" sz="2800">
                <a:latin typeface="Times New Roman" panose="02020603050405020304" pitchFamily="18" charset="0"/>
              </a:rPr>
              <a:t>The concept of a ‘</a:t>
            </a:r>
            <a:r>
              <a:rPr lang="en-US" altLang="ja-JP" sz="2800">
                <a:solidFill>
                  <a:srgbClr val="C00000"/>
                </a:solidFill>
                <a:latin typeface="Times New Roman" panose="02020603050405020304" pitchFamily="18" charset="0"/>
              </a:rPr>
              <a:t>Free and Open International Order</a:t>
            </a:r>
            <a:r>
              <a:rPr lang="en-US" altLang="ja-JP" sz="2800">
                <a:latin typeface="Times New Roman" panose="02020603050405020304" pitchFamily="18" charset="0"/>
              </a:rPr>
              <a:t>’ is broader than that of a ‘</a:t>
            </a:r>
            <a:r>
              <a:rPr lang="en-US" altLang="ja-JP" sz="2800">
                <a:solidFill>
                  <a:srgbClr val="C00000"/>
                </a:solidFill>
                <a:latin typeface="Times New Roman" panose="02020603050405020304" pitchFamily="18" charset="0"/>
              </a:rPr>
              <a:t>Free and Open Indo-Pacific</a:t>
            </a:r>
            <a:r>
              <a:rPr lang="en-US" altLang="ja-JP" sz="2800">
                <a:latin typeface="Times New Roman" panose="02020603050405020304" pitchFamily="18" charset="0"/>
              </a:rPr>
              <a:t>’</a:t>
            </a:r>
            <a:endParaRPr lang="fr-FR" sz="2800">
              <a:latin typeface="Times New Roman" panose="02020603050405020304" pitchFamily="18" charset="0"/>
            </a:endParaRPr>
          </a:p>
        </p:txBody>
      </p:sp>
    </p:spTree>
    <p:extLst>
      <p:ext uri="{BB962C8B-B14F-4D97-AF65-F5344CB8AC3E}">
        <p14:creationId xmlns:p14="http://schemas.microsoft.com/office/powerpoint/2010/main" val="12903621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Xi Jinping Attends and Chairs the Special Summit to Commemorate the 30th  Anniversary of China-ASEAN Dialogue Relations and Officially Announces the  Establishment of a China-ASEAN Comprehensive Strategic Partnership">
            <a:extLst>
              <a:ext uri="{FF2B5EF4-FFF2-40B4-BE49-F238E27FC236}">
                <a16:creationId xmlns:a16="http://schemas.microsoft.com/office/drawing/2014/main" id="{A29DAC29-E4DF-4E6D-5606-5443F376A0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474"/>
          <a:stretch>
            <a:fillRect/>
          </a:stretch>
        </p:blipFill>
        <p:spPr bwMode="auto">
          <a:xfrm>
            <a:off x="7400858" y="227075"/>
            <a:ext cx="4375389" cy="3132075"/>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20088165-CDD1-176C-A71D-81C6A38A37B3}"/>
              </a:ext>
            </a:extLst>
          </p:cNvPr>
          <p:cNvSpPr txBox="1"/>
          <p:nvPr/>
        </p:nvSpPr>
        <p:spPr>
          <a:xfrm>
            <a:off x="2781301" y="248531"/>
            <a:ext cx="4476528" cy="369332"/>
          </a:xfrm>
          <a:prstGeom prst="rect">
            <a:avLst/>
          </a:prstGeom>
          <a:noFill/>
        </p:spPr>
        <p:txBody>
          <a:bodyPr wrap="square">
            <a:spAutoFit/>
          </a:bodyPr>
          <a:lstStyle/>
          <a:p>
            <a:pPr algn="r"/>
            <a:r>
              <a:rPr lang="en-US" altLang="ja-JP">
                <a:latin typeface="Times New Roman" panose="02020603050405020304" pitchFamily="18" charset="0"/>
                <a:ea typeface="HGPｺﾞｼｯｸM" panose="020B0600000000000000" pitchFamily="50" charset="-128"/>
                <a:cs typeface="Times New Roman" panose="02020603050405020304" pitchFamily="18" charset="0"/>
              </a:rPr>
              <a:t>Image: Chinese Ministry of Foreign Affairs</a:t>
            </a:r>
            <a:endParaRPr lang="ja-JP" altLang="en-US">
              <a:latin typeface="Times New Roman" panose="02020603050405020304" pitchFamily="18" charset="0"/>
              <a:ea typeface="HGPｺﾞｼｯｸM" panose="020B0600000000000000" pitchFamily="50" charset="-128"/>
              <a:cs typeface="Times New Roman" panose="02020603050405020304" pitchFamily="18" charset="0"/>
            </a:endParaRPr>
          </a:p>
        </p:txBody>
      </p:sp>
      <p:sp>
        <p:nvSpPr>
          <p:cNvPr id="4" name="コンテンツ プレースホルダー 2">
            <a:extLst>
              <a:ext uri="{FF2B5EF4-FFF2-40B4-BE49-F238E27FC236}">
                <a16:creationId xmlns:a16="http://schemas.microsoft.com/office/drawing/2014/main" id="{0A48CA4B-7CFB-28E3-3826-49ED34C2D450}"/>
              </a:ext>
            </a:extLst>
          </p:cNvPr>
          <p:cNvSpPr txBox="1">
            <a:spLocks/>
          </p:cNvSpPr>
          <p:nvPr/>
        </p:nvSpPr>
        <p:spPr>
          <a:xfrm>
            <a:off x="538345" y="2256491"/>
            <a:ext cx="6553571" cy="2345018"/>
          </a:xfrm>
          <a:prstGeom prst="rect">
            <a:avLst/>
          </a:prstGeom>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Font typeface="Wingdings 2" pitchFamily="18" charset="2"/>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kumimoji="1"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9pPr>
          </a:lstStyle>
          <a:p>
            <a:r>
              <a:rPr lang="en-US" altLang="ja-JP" sz="2800" kern="0">
                <a:latin typeface="Times New Roman" panose="02020603050405020304" pitchFamily="18" charset="0"/>
                <a:ea typeface="ＭＳ Ｐゴシック" panose="020B0600070205080204" pitchFamily="50" charset="-128"/>
                <a:cs typeface="Times New Roman" panose="02020603050405020304" pitchFamily="18" charset="0"/>
              </a:rPr>
              <a:t>The ‘</a:t>
            </a:r>
            <a:r>
              <a:rPr lang="en-US" altLang="ja-JP" sz="2800" kern="0">
                <a:solidFill>
                  <a:srgbClr val="C00000"/>
                </a:solidFill>
                <a:latin typeface="Times New Roman" panose="02020603050405020304" pitchFamily="18" charset="0"/>
                <a:ea typeface="ＭＳ Ｐゴシック" panose="020B0600070205080204" pitchFamily="50" charset="-128"/>
                <a:cs typeface="Times New Roman" panose="02020603050405020304" pitchFamily="18" charset="0"/>
              </a:rPr>
              <a:t>fence sitters</a:t>
            </a:r>
            <a:r>
              <a:rPr lang="en-US" altLang="ja-JP" sz="2800" kern="0">
                <a:latin typeface="Times New Roman" panose="02020603050405020304" pitchFamily="18" charset="0"/>
                <a:ea typeface="ＭＳ Ｐゴシック" panose="020B0600070205080204" pitchFamily="50" charset="-128"/>
                <a:cs typeface="Times New Roman" panose="02020603050405020304" pitchFamily="18" charset="0"/>
              </a:rPr>
              <a:t>’ and ‘</a:t>
            </a:r>
            <a:r>
              <a:rPr lang="en-US" altLang="ja-JP" sz="2800" kern="0">
                <a:solidFill>
                  <a:srgbClr val="C00000"/>
                </a:solidFill>
                <a:latin typeface="Times New Roman" panose="02020603050405020304" pitchFamily="18" charset="0"/>
                <a:ea typeface="ＭＳ Ｐゴシック" panose="020B0600070205080204" pitchFamily="50" charset="-128"/>
                <a:cs typeface="Times New Roman" panose="02020603050405020304" pitchFamily="18" charset="0"/>
              </a:rPr>
              <a:t>hedging middles</a:t>
            </a:r>
            <a:r>
              <a:rPr lang="en-US" altLang="ja-JP" sz="2800" kern="0">
                <a:latin typeface="Times New Roman" panose="02020603050405020304" pitchFamily="18" charset="0"/>
                <a:ea typeface="ＭＳ Ｐゴシック" panose="020B0600070205080204" pitchFamily="50" charset="-128"/>
                <a:cs typeface="Times New Roman" panose="02020603050405020304" pitchFamily="18" charset="0"/>
              </a:rPr>
              <a:t>’ in the Global South seriously challenge the efforts of coalition building</a:t>
            </a:r>
          </a:p>
          <a:p>
            <a:r>
              <a:rPr lang="en-US" altLang="ja-JP" sz="2800" kern="0">
                <a:latin typeface="Times New Roman" panose="02020603050405020304" pitchFamily="18" charset="0"/>
                <a:ea typeface="ＭＳ Ｐゴシック" panose="020B0600070205080204" pitchFamily="50" charset="-128"/>
                <a:cs typeface="Times New Roman" panose="02020603050405020304" pitchFamily="18" charset="0"/>
              </a:rPr>
              <a:t>Difficulties in building a coalition to counter China</a:t>
            </a:r>
          </a:p>
          <a:p>
            <a:r>
              <a:rPr lang="en-US" altLang="ja-JP" sz="2800" kern="0">
                <a:latin typeface="Times New Roman" panose="02020603050405020304" pitchFamily="18" charset="0"/>
                <a:ea typeface="ＭＳ Ｐゴシック" panose="020B0600070205080204" pitchFamily="50" charset="-128"/>
                <a:cs typeface="Times New Roman" panose="02020603050405020304" pitchFamily="18" charset="0"/>
              </a:rPr>
              <a:t>How to deal with Taiwan </a:t>
            </a:r>
            <a:endParaRPr lang="ja-JP" altLang="en-US" sz="2800">
              <a:latin typeface="HGPｺﾞｼｯｸM" panose="020B0600000000000000" pitchFamily="50" charset="-128"/>
              <a:ea typeface="HGPｺﾞｼｯｸM" panose="020B0600000000000000" pitchFamily="50" charset="-128"/>
            </a:endParaRPr>
          </a:p>
        </p:txBody>
      </p:sp>
      <p:pic>
        <p:nvPicPr>
          <p:cNvPr id="7172" name="Picture 4">
            <a:extLst>
              <a:ext uri="{FF2B5EF4-FFF2-40B4-BE49-F238E27FC236}">
                <a16:creationId xmlns:a16="http://schemas.microsoft.com/office/drawing/2014/main" id="{4FBC97C8-BD46-7196-A791-CCB2BDCB44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91" r="5017"/>
          <a:stretch>
            <a:fillRect/>
          </a:stretch>
        </p:blipFill>
        <p:spPr bwMode="auto">
          <a:xfrm>
            <a:off x="7400858" y="3753275"/>
            <a:ext cx="4375389" cy="2707529"/>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72BC3ADC-F35A-6F9E-9EBD-9AFE378FC1D2}"/>
              </a:ext>
            </a:extLst>
          </p:cNvPr>
          <p:cNvSpPr txBox="1"/>
          <p:nvPr/>
        </p:nvSpPr>
        <p:spPr>
          <a:xfrm>
            <a:off x="1066800" y="5686139"/>
            <a:ext cx="6257925" cy="923330"/>
          </a:xfrm>
          <a:prstGeom prst="rect">
            <a:avLst/>
          </a:prstGeom>
          <a:noFill/>
        </p:spPr>
        <p:txBody>
          <a:bodyPr wrap="square">
            <a:spAutoFit/>
          </a:bodyPr>
          <a:lstStyle/>
          <a:p>
            <a:pPr algn="r"/>
            <a:r>
              <a:rPr lang="en-US" altLang="ja-JP">
                <a:latin typeface="Times New Roman" panose="02020603050405020304" pitchFamily="18" charset="0"/>
                <a:ea typeface="HGPｺﾞｼｯｸM" panose="020B0600000000000000" pitchFamily="50" charset="-128"/>
                <a:cs typeface="Times New Roman" panose="02020603050405020304" pitchFamily="18" charset="0"/>
              </a:rPr>
              <a:t>Summit meeting of Shanghai Cooperation Organization (SCO)</a:t>
            </a:r>
          </a:p>
          <a:p>
            <a:pPr algn="r"/>
            <a:r>
              <a:rPr lang="en-US" altLang="ja-JP">
                <a:latin typeface="Times New Roman" panose="02020603050405020304" pitchFamily="18" charset="0"/>
                <a:ea typeface="HGPｺﾞｼｯｸM" panose="020B0600000000000000" pitchFamily="50" charset="-128"/>
                <a:cs typeface="Times New Roman" panose="02020603050405020304" pitchFamily="18" charset="0"/>
              </a:rPr>
              <a:t>in Uzbekistan, September 2022, </a:t>
            </a:r>
          </a:p>
          <a:p>
            <a:pPr algn="r"/>
            <a:r>
              <a:rPr lang="en-US" altLang="ja-JP">
                <a:latin typeface="Times New Roman" panose="02020603050405020304" pitchFamily="18" charset="0"/>
                <a:ea typeface="HGPｺﾞｼｯｸM" panose="020B0600000000000000" pitchFamily="50" charset="-128"/>
                <a:cs typeface="Times New Roman" panose="02020603050405020304" pitchFamily="18" charset="0"/>
              </a:rPr>
              <a:t>Image: Azerbaijan Presidential Office</a:t>
            </a:r>
            <a:endParaRPr lang="ja-JP" altLang="en-US">
              <a:latin typeface="Times New Roman" panose="02020603050405020304" pitchFamily="18" charset="0"/>
              <a:ea typeface="HGPｺﾞｼｯｸM" panose="020B0600000000000000" pitchFamily="50" charset="-128"/>
              <a:cs typeface="Times New Roman" panose="02020603050405020304" pitchFamily="18" charset="0"/>
            </a:endParaRPr>
          </a:p>
        </p:txBody>
      </p:sp>
    </p:spTree>
    <p:extLst>
      <p:ext uri="{BB962C8B-B14F-4D97-AF65-F5344CB8AC3E}">
        <p14:creationId xmlns:p14="http://schemas.microsoft.com/office/powerpoint/2010/main" val="19842905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CA81764-7188-744A-AD65-6A2F729BC5BC}"/>
              </a:ext>
            </a:extLst>
          </p:cNvPr>
          <p:cNvSpPr>
            <a:spLocks noGrp="1"/>
          </p:cNvSpPr>
          <p:nvPr>
            <p:ph type="title"/>
          </p:nvPr>
        </p:nvSpPr>
        <p:spPr>
          <a:xfrm>
            <a:off x="512688" y="635772"/>
            <a:ext cx="11166623" cy="875834"/>
          </a:xfrm>
        </p:spPr>
        <p:txBody>
          <a:bodyPr>
            <a:normAutofit/>
          </a:bodyPr>
          <a:lstStyle/>
          <a:p>
            <a:pPr lvl="0"/>
            <a:r>
              <a:rPr lang="en-US" altLang="ja-JP" sz="3200" b="1" kern="100">
                <a:effectLst/>
                <a:latin typeface="Times New Roman" panose="02020603050405020304" pitchFamily="18" charset="0"/>
                <a:ea typeface="游明朝" panose="02020400000000000000" pitchFamily="18" charset="-128"/>
                <a:cs typeface="Times New Roman" panose="02020603050405020304" pitchFamily="18" charset="0"/>
              </a:rPr>
              <a:t>Japan’s engagement with European </a:t>
            </a:r>
            <a:r>
              <a:rPr lang="en-US" altLang="ja-JP" sz="3200" b="1" kern="100">
                <a:latin typeface="Times New Roman" panose="02020603050405020304" pitchFamily="18" charset="0"/>
                <a:ea typeface="游明朝" panose="02020400000000000000" pitchFamily="18" charset="-128"/>
                <a:cs typeface="Times New Roman" panose="02020603050405020304" pitchFamily="18" charset="0"/>
              </a:rPr>
              <a:t>countries and </a:t>
            </a:r>
            <a:r>
              <a:rPr lang="en-US" altLang="ja-JP" sz="3200" b="1" kern="100">
                <a:effectLst/>
                <a:latin typeface="Times New Roman" panose="02020603050405020304" pitchFamily="18" charset="0"/>
                <a:ea typeface="游明朝" panose="02020400000000000000" pitchFamily="18" charset="-128"/>
                <a:cs typeface="Times New Roman" panose="02020603050405020304" pitchFamily="18" charset="0"/>
              </a:rPr>
              <a:t> institutions</a:t>
            </a:r>
          </a:p>
        </p:txBody>
      </p:sp>
      <p:sp>
        <p:nvSpPr>
          <p:cNvPr id="3" name="コンテンツ プレースホルダー 2">
            <a:extLst>
              <a:ext uri="{FF2B5EF4-FFF2-40B4-BE49-F238E27FC236}">
                <a16:creationId xmlns:a16="http://schemas.microsoft.com/office/drawing/2014/main" id="{9D0A3DD2-AEF1-0058-F97D-685F6DD7FBAC}"/>
              </a:ext>
            </a:extLst>
          </p:cNvPr>
          <p:cNvSpPr>
            <a:spLocks noGrp="1"/>
          </p:cNvSpPr>
          <p:nvPr>
            <p:ph idx="1"/>
          </p:nvPr>
        </p:nvSpPr>
        <p:spPr>
          <a:xfrm>
            <a:off x="1108075" y="2624484"/>
            <a:ext cx="7115175" cy="2721910"/>
          </a:xfrm>
        </p:spPr>
        <p:txBody>
          <a:bodyPr>
            <a:normAutofit fontScale="92500"/>
          </a:bodyPr>
          <a:lstStyle/>
          <a:p>
            <a:r>
              <a:rPr lang="en-US" altLang="ja-JP" b="0" i="0">
                <a:effectLst/>
                <a:latin typeface="Times New Roman" panose="02020603050405020304" pitchFamily="18" charset="0"/>
                <a:ea typeface="MS PGothic" panose="020B0600070205080204" pitchFamily="50" charset="-128"/>
                <a:cs typeface="Times New Roman" panose="02020603050405020304" pitchFamily="18" charset="0"/>
              </a:rPr>
              <a:t>Distant players (e.g., Japan’s trade surplus and frictions with European states in the 1980s)</a:t>
            </a:r>
          </a:p>
          <a:p>
            <a:r>
              <a:rPr lang="en-US" altLang="ja-JP">
                <a:latin typeface="Times New Roman" panose="02020603050405020304" pitchFamily="18" charset="0"/>
                <a:ea typeface="MS PGothic" panose="020B0600070205080204" pitchFamily="50" charset="-128"/>
                <a:cs typeface="Times New Roman" panose="02020603050405020304" pitchFamily="18" charset="0"/>
              </a:rPr>
              <a:t>The 1991 Hague Declaration between Japan and European Community</a:t>
            </a:r>
          </a:p>
          <a:p>
            <a:r>
              <a:rPr lang="en-US" altLang="ja-JP">
                <a:latin typeface="Times New Roman" panose="02020603050405020304" pitchFamily="18" charset="0"/>
                <a:ea typeface="MS PGothic" panose="020B0600070205080204" pitchFamily="50" charset="-128"/>
                <a:cs typeface="Times New Roman" panose="02020603050405020304" pitchFamily="18" charset="0"/>
              </a:rPr>
              <a:t>Deepening of relations in the 1990s</a:t>
            </a:r>
          </a:p>
          <a:p>
            <a:r>
              <a:rPr lang="en-US" altLang="ja-JP" b="0" i="0">
                <a:effectLst/>
                <a:latin typeface="Times New Roman" panose="02020603050405020304" pitchFamily="18" charset="0"/>
                <a:ea typeface="MS PGothic" panose="020B0600070205080204" pitchFamily="50" charset="-128"/>
                <a:cs typeface="Times New Roman" panose="02020603050405020304" pitchFamily="18" charset="0"/>
              </a:rPr>
              <a:t>The 2001 Action Plan for EU-Japan Cooperation</a:t>
            </a:r>
            <a:endParaRPr kumimoji="1" lang="fr-FR">
              <a:latin typeface="Times New Roman" panose="02020603050405020304" pitchFamily="18" charset="0"/>
              <a:cs typeface="Times New Roman" panose="02020603050405020304" pitchFamily="18" charset="0"/>
            </a:endParaRPr>
          </a:p>
        </p:txBody>
      </p:sp>
      <p:sp>
        <p:nvSpPr>
          <p:cNvPr id="4" name="テキスト ボックス 3">
            <a:extLst>
              <a:ext uri="{FF2B5EF4-FFF2-40B4-BE49-F238E27FC236}">
                <a16:creationId xmlns:a16="http://schemas.microsoft.com/office/drawing/2014/main" id="{5151172D-E5C7-08E5-3D75-D092BF36D786}"/>
              </a:ext>
            </a:extLst>
          </p:cNvPr>
          <p:cNvSpPr txBox="1"/>
          <p:nvPr/>
        </p:nvSpPr>
        <p:spPr>
          <a:xfrm>
            <a:off x="9972676" y="4891932"/>
            <a:ext cx="2095500" cy="369332"/>
          </a:xfrm>
          <a:prstGeom prst="rect">
            <a:avLst/>
          </a:prstGeom>
          <a:noFill/>
        </p:spPr>
        <p:txBody>
          <a:bodyPr wrap="square" rtlCol="0">
            <a:spAutoFit/>
          </a:bodyPr>
          <a:lstStyle/>
          <a:p>
            <a:r>
              <a:rPr kumimoji="1" lang="fr-FR">
                <a:latin typeface="Times New Roman" panose="02020603050405020304" pitchFamily="18" charset="0"/>
                <a:cs typeface="Times New Roman" panose="02020603050405020304" pitchFamily="18" charset="0"/>
              </a:rPr>
              <a:t>Image: Bloomberg</a:t>
            </a:r>
          </a:p>
        </p:txBody>
      </p:sp>
      <p:sp>
        <p:nvSpPr>
          <p:cNvPr id="5" name="テキスト ボックス 4">
            <a:extLst>
              <a:ext uri="{FF2B5EF4-FFF2-40B4-BE49-F238E27FC236}">
                <a16:creationId xmlns:a16="http://schemas.microsoft.com/office/drawing/2014/main" id="{0E4FEBDD-957A-C0F9-4F62-E71F8A58D293}"/>
              </a:ext>
            </a:extLst>
          </p:cNvPr>
          <p:cNvSpPr txBox="1"/>
          <p:nvPr/>
        </p:nvSpPr>
        <p:spPr>
          <a:xfrm>
            <a:off x="752475" y="1968360"/>
            <a:ext cx="3913188" cy="523220"/>
          </a:xfrm>
          <a:prstGeom prst="rect">
            <a:avLst/>
          </a:prstGeom>
          <a:noFill/>
        </p:spPr>
        <p:txBody>
          <a:bodyPr wrap="square" rtlCol="0">
            <a:spAutoFit/>
          </a:bodyPr>
          <a:lstStyle/>
          <a:p>
            <a:r>
              <a:rPr kumimoji="1" lang="fr-FR" sz="2800" b="1">
                <a:latin typeface="Times New Roman" panose="02020603050405020304" pitchFamily="18" charset="0"/>
                <a:cs typeface="Times New Roman" panose="02020603050405020304" pitchFamily="18" charset="0"/>
              </a:rPr>
              <a:t>1) Japan and the EU</a:t>
            </a:r>
          </a:p>
        </p:txBody>
      </p:sp>
      <p:pic>
        <p:nvPicPr>
          <p:cNvPr id="13316" name="Picture 4" descr="EU, Japan Clinch Record Trade Accord in Shadow of Protectionism - Bloomberg">
            <a:extLst>
              <a:ext uri="{FF2B5EF4-FFF2-40B4-BE49-F238E27FC236}">
                <a16:creationId xmlns:a16="http://schemas.microsoft.com/office/drawing/2014/main" id="{D53088D9-D11C-DE02-A04D-D9FCB1CB2C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6274" y="2229970"/>
            <a:ext cx="3913188" cy="2609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47918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9D0A3DD2-AEF1-0058-F97D-685F6DD7FBAC}"/>
              </a:ext>
            </a:extLst>
          </p:cNvPr>
          <p:cNvSpPr>
            <a:spLocks noGrp="1"/>
          </p:cNvSpPr>
          <p:nvPr>
            <p:ph idx="1"/>
          </p:nvPr>
        </p:nvSpPr>
        <p:spPr>
          <a:xfrm>
            <a:off x="4465674" y="1656797"/>
            <a:ext cx="7347098" cy="3544406"/>
          </a:xfrm>
        </p:spPr>
        <p:txBody>
          <a:bodyPr>
            <a:normAutofit/>
          </a:bodyPr>
          <a:lstStyle/>
          <a:p>
            <a:r>
              <a:rPr kumimoji="1" lang="en-US">
                <a:latin typeface="Times New Roman" panose="02020603050405020304" pitchFamily="18" charset="0"/>
                <a:ea typeface="MS PGothic" panose="020B0600070205080204" pitchFamily="50" charset="-128"/>
                <a:cs typeface="Times New Roman" panose="02020603050405020304" pitchFamily="18" charset="0"/>
              </a:rPr>
              <a:t>Japan-EU Summit meeting in November 2013 and its Joint Press Statement, announcing ‘</a:t>
            </a:r>
            <a:r>
              <a:rPr lang="en-US" altLang="ja-JP">
                <a:latin typeface="Times New Roman" panose="02020603050405020304" pitchFamily="18" charset="0"/>
                <a:cs typeface="Times New Roman" panose="02020603050405020304" pitchFamily="18" charset="0"/>
              </a:rPr>
              <a:t>A new stage of Japan-EU relations</a:t>
            </a:r>
            <a:r>
              <a:rPr lang="en-US" altLang="ja-JP">
                <a:latin typeface="Times New Roman" panose="02020603050405020304" pitchFamily="18" charset="0"/>
                <a:ea typeface="MS PGothic" panose="020B0600070205080204" pitchFamily="50" charset="-128"/>
                <a:cs typeface="Times New Roman" panose="02020603050405020304" pitchFamily="18" charset="0"/>
              </a:rPr>
              <a:t>’</a:t>
            </a:r>
            <a:endParaRPr kumimoji="1" lang="en-US">
              <a:latin typeface="Times New Roman" panose="02020603050405020304" pitchFamily="18" charset="0"/>
              <a:ea typeface="MS PGothic" panose="020B0600070205080204" pitchFamily="50" charset="-128"/>
              <a:cs typeface="Times New Roman" panose="02020603050405020304" pitchFamily="18" charset="0"/>
            </a:endParaRPr>
          </a:p>
          <a:p>
            <a:r>
              <a:rPr kumimoji="1" lang="en-US">
                <a:latin typeface="Times New Roman" panose="02020603050405020304" pitchFamily="18" charset="0"/>
                <a:ea typeface="MS PGothic" panose="020B0600070205080204" pitchFamily="50" charset="-128"/>
                <a:cs typeface="Times New Roman" panose="02020603050405020304" pitchFamily="18" charset="0"/>
              </a:rPr>
              <a:t>Signing of the </a:t>
            </a:r>
            <a:r>
              <a:rPr kumimoji="1" lang="en-US">
                <a:solidFill>
                  <a:srgbClr val="C00000"/>
                </a:solidFill>
                <a:latin typeface="Times New Roman" panose="02020603050405020304" pitchFamily="18" charset="0"/>
                <a:ea typeface="MS PGothic" panose="020B0600070205080204" pitchFamily="50" charset="-128"/>
                <a:cs typeface="Times New Roman" panose="02020603050405020304" pitchFamily="18" charset="0"/>
              </a:rPr>
              <a:t>Strategic Partnership Agreement (SPA) and Economic Partnership Agreement (EPA) </a:t>
            </a:r>
            <a:r>
              <a:rPr kumimoji="1" lang="en-US">
                <a:latin typeface="Times New Roman" panose="02020603050405020304" pitchFamily="18" charset="0"/>
                <a:ea typeface="MS PGothic" panose="020B0600070205080204" pitchFamily="50" charset="-128"/>
                <a:cs typeface="Times New Roman" panose="02020603050405020304" pitchFamily="18" charset="0"/>
              </a:rPr>
              <a:t>in July 2018</a:t>
            </a:r>
          </a:p>
          <a:p>
            <a:r>
              <a:rPr lang="en-US">
                <a:latin typeface="Times New Roman" panose="02020603050405020304" pitchFamily="18" charset="0"/>
                <a:ea typeface="MS PGothic" panose="020B0600070205080204" pitchFamily="50" charset="-128"/>
                <a:cs typeface="Times New Roman" panose="02020603050405020304" pitchFamily="18" charset="0"/>
              </a:rPr>
              <a:t>Convergence of interests between Japan and EU in the face of US President Donald Trump</a:t>
            </a:r>
            <a:endParaRPr kumimoji="1" lang="fr-FR">
              <a:latin typeface="Times New Roman" panose="02020603050405020304" pitchFamily="18" charset="0"/>
              <a:cs typeface="Times New Roman" panose="02020603050405020304" pitchFamily="18" charset="0"/>
            </a:endParaRPr>
          </a:p>
        </p:txBody>
      </p:sp>
      <p:sp>
        <p:nvSpPr>
          <p:cNvPr id="4" name="テキスト ボックス 3">
            <a:extLst>
              <a:ext uri="{FF2B5EF4-FFF2-40B4-BE49-F238E27FC236}">
                <a16:creationId xmlns:a16="http://schemas.microsoft.com/office/drawing/2014/main" id="{5151172D-E5C7-08E5-3D75-D092BF36D786}"/>
              </a:ext>
            </a:extLst>
          </p:cNvPr>
          <p:cNvSpPr txBox="1"/>
          <p:nvPr/>
        </p:nvSpPr>
        <p:spPr>
          <a:xfrm>
            <a:off x="379227" y="6110712"/>
            <a:ext cx="2247900" cy="369332"/>
          </a:xfrm>
          <a:prstGeom prst="rect">
            <a:avLst/>
          </a:prstGeom>
          <a:noFill/>
        </p:spPr>
        <p:txBody>
          <a:bodyPr wrap="square" rtlCol="0">
            <a:spAutoFit/>
          </a:bodyPr>
          <a:lstStyle/>
          <a:p>
            <a:r>
              <a:rPr kumimoji="1" lang="fr-FR">
                <a:latin typeface="Times New Roman" panose="02020603050405020304" pitchFamily="18" charset="0"/>
                <a:cs typeface="Times New Roman" panose="02020603050405020304" pitchFamily="18" charset="0"/>
              </a:rPr>
              <a:t>Image: Japan Times</a:t>
            </a:r>
          </a:p>
        </p:txBody>
      </p:sp>
      <p:pic>
        <p:nvPicPr>
          <p:cNvPr id="13314" name="Picture 2" descr="Trade pact lauded as 'victory' - The Japan Times">
            <a:extLst>
              <a:ext uri="{FF2B5EF4-FFF2-40B4-BE49-F238E27FC236}">
                <a16:creationId xmlns:a16="http://schemas.microsoft.com/office/drawing/2014/main" id="{A4190D06-7B39-BB02-246D-8A6425085B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78" r="4801"/>
          <a:stretch/>
        </p:blipFill>
        <p:spPr bwMode="auto">
          <a:xfrm>
            <a:off x="379227" y="3626446"/>
            <a:ext cx="3496487" cy="2458706"/>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Photograph of Prime Minister Abe attending a commemorative photograph session with H.E. Mr. Herman Van Rompuy, President of the European Council, and H.E. Mr. Jose Manuel Barroso, President of the European Commission (1)">
            <a:extLst>
              <a:ext uri="{FF2B5EF4-FFF2-40B4-BE49-F238E27FC236}">
                <a16:creationId xmlns:a16="http://schemas.microsoft.com/office/drawing/2014/main" id="{A8ADD726-1DE3-3A64-FB38-44EBD20147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76" t="5568" r="4630" b="5568"/>
          <a:stretch/>
        </p:blipFill>
        <p:spPr bwMode="auto">
          <a:xfrm>
            <a:off x="379228" y="772849"/>
            <a:ext cx="3496487" cy="2458705"/>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78BAAA87-5649-C665-38CF-C127D9F566C2}"/>
              </a:ext>
            </a:extLst>
          </p:cNvPr>
          <p:cNvSpPr txBox="1"/>
          <p:nvPr/>
        </p:nvSpPr>
        <p:spPr>
          <a:xfrm>
            <a:off x="379227" y="377956"/>
            <a:ext cx="2247900" cy="369332"/>
          </a:xfrm>
          <a:prstGeom prst="rect">
            <a:avLst/>
          </a:prstGeom>
          <a:noFill/>
        </p:spPr>
        <p:txBody>
          <a:bodyPr wrap="square" rtlCol="0">
            <a:spAutoFit/>
          </a:bodyPr>
          <a:lstStyle/>
          <a:p>
            <a:r>
              <a:rPr kumimoji="1" lang="fr-FR">
                <a:latin typeface="Times New Roman" panose="02020603050405020304" pitchFamily="18" charset="0"/>
                <a:cs typeface="Times New Roman" panose="02020603050405020304" pitchFamily="18" charset="0"/>
              </a:rPr>
              <a:t>Image: PM’s Office</a:t>
            </a:r>
          </a:p>
        </p:txBody>
      </p:sp>
    </p:spTree>
    <p:extLst>
      <p:ext uri="{BB962C8B-B14F-4D97-AF65-F5344CB8AC3E}">
        <p14:creationId xmlns:p14="http://schemas.microsoft.com/office/powerpoint/2010/main" val="11775123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0A8CD-488B-D52D-14BA-2CD612145DD9}"/>
            </a:ext>
          </a:extLst>
        </p:cNvPr>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C8C19808-7526-AA85-C63F-A8898503A789}"/>
              </a:ext>
            </a:extLst>
          </p:cNvPr>
          <p:cNvSpPr>
            <a:spLocks noGrp="1"/>
          </p:cNvSpPr>
          <p:nvPr>
            <p:ph idx="1"/>
          </p:nvPr>
        </p:nvSpPr>
        <p:spPr>
          <a:xfrm>
            <a:off x="783413" y="1970747"/>
            <a:ext cx="6998683" cy="3339101"/>
          </a:xfrm>
        </p:spPr>
        <p:txBody>
          <a:bodyPr>
            <a:normAutofit/>
          </a:bodyPr>
          <a:lstStyle/>
          <a:p>
            <a:r>
              <a:rPr lang="en-US" altLang="ja-JP">
                <a:latin typeface="Times New Roman" panose="02020603050405020304" pitchFamily="18" charset="0"/>
                <a:cs typeface="Times New Roman" panose="02020603050405020304" pitchFamily="18" charset="0"/>
              </a:rPr>
              <a:t>Japan-EU </a:t>
            </a:r>
            <a:r>
              <a:rPr lang="en-US" altLang="ja-JP">
                <a:solidFill>
                  <a:srgbClr val="C00000"/>
                </a:solidFill>
                <a:latin typeface="Times New Roman" panose="02020603050405020304" pitchFamily="18" charset="0"/>
                <a:cs typeface="Times New Roman" panose="02020603050405020304" pitchFamily="18" charset="0"/>
              </a:rPr>
              <a:t>Security and Defence Partnership</a:t>
            </a:r>
            <a:r>
              <a:rPr lang="en-US" altLang="ja-JP">
                <a:latin typeface="Times New Roman" panose="02020603050405020304" pitchFamily="18" charset="0"/>
                <a:cs typeface="Times New Roman" panose="02020603050405020304" pitchFamily="18" charset="0"/>
              </a:rPr>
              <a:t>, concluded in November 2024</a:t>
            </a:r>
          </a:p>
          <a:p>
            <a:r>
              <a:rPr lang="en-US" altLang="ja-JP">
                <a:latin typeface="Times New Roman" panose="02020603050405020304" pitchFamily="18" charset="0"/>
                <a:cs typeface="Times New Roman" panose="02020603050405020304" pitchFamily="18" charset="0"/>
              </a:rPr>
              <a:t>This document concretizes the Japan-EU </a:t>
            </a:r>
            <a:r>
              <a:rPr lang="en-US" altLang="ja-JP">
                <a:latin typeface="Times New Roman" panose="02020603050405020304" pitchFamily="18" charset="0"/>
                <a:ea typeface="MS PGothic" panose="020B0600070205080204" pitchFamily="50" charset="-128"/>
                <a:cs typeface="Times New Roman" panose="02020603050405020304" pitchFamily="18" charset="0"/>
              </a:rPr>
              <a:t>Strategic Partnership Agreement (SPA)</a:t>
            </a:r>
          </a:p>
          <a:p>
            <a:r>
              <a:rPr lang="en-US" altLang="ja-JP">
                <a:latin typeface="Times New Roman" panose="02020603050405020304" pitchFamily="18" charset="0"/>
                <a:cs typeface="Times New Roman" panose="02020603050405020304" pitchFamily="18" charset="0"/>
              </a:rPr>
              <a:t>EU’s increasing interest in the Comprehensive and Progressive Agreement for Trans-Pacific Partnership (CPTPP)</a:t>
            </a:r>
          </a:p>
          <a:p>
            <a:endParaRPr kumimoji="1" lang="en-US">
              <a:latin typeface="Times New Roman" panose="02020603050405020304" pitchFamily="18" charset="0"/>
              <a:ea typeface="MS PGothic" panose="020B0600070205080204" pitchFamily="50" charset="-128"/>
              <a:cs typeface="Times New Roman" panose="02020603050405020304" pitchFamily="18" charset="0"/>
            </a:endParaRPr>
          </a:p>
        </p:txBody>
      </p:sp>
      <p:sp>
        <p:nvSpPr>
          <p:cNvPr id="7" name="テキスト ボックス 6">
            <a:extLst>
              <a:ext uri="{FF2B5EF4-FFF2-40B4-BE49-F238E27FC236}">
                <a16:creationId xmlns:a16="http://schemas.microsoft.com/office/drawing/2014/main" id="{645CB3BC-1DD3-283F-FF75-0F24801F9AF3}"/>
              </a:ext>
            </a:extLst>
          </p:cNvPr>
          <p:cNvSpPr txBox="1"/>
          <p:nvPr/>
        </p:nvSpPr>
        <p:spPr>
          <a:xfrm>
            <a:off x="9995469" y="6300120"/>
            <a:ext cx="1758167" cy="369332"/>
          </a:xfrm>
          <a:prstGeom prst="rect">
            <a:avLst/>
          </a:prstGeom>
          <a:noFill/>
        </p:spPr>
        <p:txBody>
          <a:bodyPr wrap="square" rtlCol="0">
            <a:spAutoFit/>
          </a:bodyPr>
          <a:lstStyle/>
          <a:p>
            <a:r>
              <a:rPr kumimoji="1" lang="fr-FR">
                <a:latin typeface="Times New Roman" panose="02020603050405020304" pitchFamily="18" charset="0"/>
                <a:cs typeface="Times New Roman" panose="02020603050405020304" pitchFamily="18" charset="0"/>
              </a:rPr>
              <a:t>Images: MOFA</a:t>
            </a:r>
          </a:p>
        </p:txBody>
      </p:sp>
      <p:pic>
        <p:nvPicPr>
          <p:cNvPr id="1026" name="Picture 2" descr="Joint Press Announcement between Foreign Minister Iwaya and High Representative Borrell of EU">
            <a:extLst>
              <a:ext uri="{FF2B5EF4-FFF2-40B4-BE49-F238E27FC236}">
                <a16:creationId xmlns:a16="http://schemas.microsoft.com/office/drawing/2014/main" id="{C73C8344-C0DC-679F-10D1-920BEDB1A8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9246" y="611144"/>
            <a:ext cx="3649181" cy="26065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hoto) Stakeholders of the Japan-EU Security and Defence Partnership">
            <a:extLst>
              <a:ext uri="{FF2B5EF4-FFF2-40B4-BE49-F238E27FC236}">
                <a16:creationId xmlns:a16="http://schemas.microsoft.com/office/drawing/2014/main" id="{25441C96-3C97-EC65-DBBA-4E5B1E0449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9246" y="3640298"/>
            <a:ext cx="3649181" cy="2606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21067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CA81764-7188-744A-AD65-6A2F729BC5BC}"/>
              </a:ext>
            </a:extLst>
          </p:cNvPr>
          <p:cNvSpPr>
            <a:spLocks noGrp="1"/>
          </p:cNvSpPr>
          <p:nvPr>
            <p:ph type="title"/>
          </p:nvPr>
        </p:nvSpPr>
        <p:spPr>
          <a:xfrm>
            <a:off x="838200" y="771526"/>
            <a:ext cx="4429125" cy="571500"/>
          </a:xfrm>
        </p:spPr>
        <p:txBody>
          <a:bodyPr>
            <a:noAutofit/>
          </a:bodyPr>
          <a:lstStyle/>
          <a:p>
            <a:r>
              <a:rPr lang="en-US" altLang="ja-JP" sz="2800" b="1" kern="100">
                <a:effectLst/>
                <a:latin typeface="Times New Roman" panose="02020603050405020304" pitchFamily="18" charset="0"/>
                <a:ea typeface="游明朝" panose="02020400000000000000" pitchFamily="18" charset="-128"/>
                <a:cs typeface="Times New Roman" panose="02020603050405020304" pitchFamily="18" charset="0"/>
              </a:rPr>
              <a:t>2) Japan and NATO</a:t>
            </a:r>
            <a:endParaRPr lang="en-US" altLang="ja-JP" sz="2800" b="1" kern="100">
              <a:latin typeface="Times New Roman" panose="02020603050405020304" pitchFamily="18" charset="0"/>
              <a:ea typeface="游明朝" panose="02020400000000000000" pitchFamily="18" charset="-128"/>
              <a:cs typeface="Times New Roman" panose="02020603050405020304" pitchFamily="18" charset="0"/>
            </a:endParaRPr>
          </a:p>
        </p:txBody>
      </p:sp>
      <p:sp>
        <p:nvSpPr>
          <p:cNvPr id="3" name="コンテンツ プレースホルダー 2">
            <a:extLst>
              <a:ext uri="{FF2B5EF4-FFF2-40B4-BE49-F238E27FC236}">
                <a16:creationId xmlns:a16="http://schemas.microsoft.com/office/drawing/2014/main" id="{9D0A3DD2-AEF1-0058-F97D-685F6DD7FBAC}"/>
              </a:ext>
            </a:extLst>
          </p:cNvPr>
          <p:cNvSpPr>
            <a:spLocks noGrp="1"/>
          </p:cNvSpPr>
          <p:nvPr>
            <p:ph idx="1"/>
          </p:nvPr>
        </p:nvSpPr>
        <p:spPr>
          <a:xfrm>
            <a:off x="933893" y="1605075"/>
            <a:ext cx="7806070" cy="4619624"/>
          </a:xfrm>
        </p:spPr>
        <p:txBody>
          <a:bodyPr>
            <a:normAutofit/>
          </a:bodyPr>
          <a:lstStyle/>
          <a:p>
            <a:r>
              <a:rPr lang="en-US" altLang="ja-JP" b="0" i="0">
                <a:effectLst/>
                <a:latin typeface="Times New Roman" panose="02020603050405020304" pitchFamily="18" charset="0"/>
                <a:ea typeface="MS PGothic" panose="020B0600070205080204" pitchFamily="50" charset="-128"/>
                <a:cs typeface="Times New Roman" panose="02020603050405020304" pitchFamily="18" charset="0"/>
              </a:rPr>
              <a:t>Apparently little linkage </a:t>
            </a:r>
            <a:r>
              <a:rPr lang="en-US" altLang="ja-JP">
                <a:latin typeface="Times New Roman" panose="02020603050405020304" pitchFamily="18" charset="0"/>
                <a:ea typeface="MS PGothic" panose="020B0600070205080204" pitchFamily="50" charset="-128"/>
                <a:cs typeface="Times New Roman" panose="02020603050405020304" pitchFamily="18" charset="0"/>
              </a:rPr>
              <a:t>during the Cold War</a:t>
            </a:r>
          </a:p>
          <a:p>
            <a:r>
              <a:rPr lang="en-US" altLang="ja-JP" b="0" i="0">
                <a:effectLst/>
                <a:latin typeface="Times New Roman" panose="02020603050405020304" pitchFamily="18" charset="0"/>
                <a:ea typeface="MS PGothic" panose="020B0600070205080204" pitchFamily="50" charset="-128"/>
                <a:cs typeface="Times New Roman" panose="02020603050405020304" pitchFamily="18" charset="0"/>
              </a:rPr>
              <a:t>PM Abe’s visit in January 2007</a:t>
            </a:r>
          </a:p>
          <a:p>
            <a:pPr marL="542925" indent="0">
              <a:buNone/>
            </a:pPr>
            <a:r>
              <a:rPr lang="en-US" altLang="ja-JP" sz="2600" b="0" i="0">
                <a:solidFill>
                  <a:srgbClr val="C00000"/>
                </a:solidFill>
                <a:effectLst/>
                <a:latin typeface="Times New Roman" panose="02020603050405020304" pitchFamily="18" charset="0"/>
                <a:ea typeface="Meiryo" panose="020B0604030504040204" pitchFamily="50" charset="-128"/>
                <a:cs typeface="Times New Roman" panose="02020603050405020304" pitchFamily="18" charset="0"/>
              </a:rPr>
              <a:t>Together with like-minded countries, Japan shall support the free and prosperous world built </a:t>
            </a:r>
            <a:r>
              <a:rPr lang="en-US" altLang="ja-JP" sz="2600" b="0" i="0">
                <a:solidFill>
                  <a:srgbClr val="000000"/>
                </a:solidFill>
                <a:effectLst/>
                <a:latin typeface="Times New Roman" panose="02020603050405020304" pitchFamily="18" charset="0"/>
                <a:ea typeface="Meiryo" panose="020B0604030504040204" pitchFamily="50" charset="-128"/>
                <a:cs typeface="Times New Roman" panose="02020603050405020304" pitchFamily="18" charset="0"/>
              </a:rPr>
              <a:t>(…) we agreed that beyond the framework of bilateral relations, </a:t>
            </a:r>
            <a:r>
              <a:rPr lang="en-US" altLang="ja-JP" sz="2600" b="0" i="0">
                <a:solidFill>
                  <a:srgbClr val="C00000"/>
                </a:solidFill>
                <a:effectLst/>
                <a:latin typeface="Times New Roman" panose="02020603050405020304" pitchFamily="18" charset="0"/>
                <a:ea typeface="Meiryo" panose="020B0604030504040204" pitchFamily="50" charset="-128"/>
                <a:cs typeface="Times New Roman" panose="02020603050405020304" pitchFamily="18" charset="0"/>
              </a:rPr>
              <a:t>Japan and Europe need to address together the challenges</a:t>
            </a:r>
            <a:r>
              <a:rPr lang="en-US" altLang="ja-JP" sz="2600" b="0" i="0">
                <a:solidFill>
                  <a:srgbClr val="000000"/>
                </a:solidFill>
                <a:effectLst/>
                <a:latin typeface="Times New Roman" panose="02020603050405020304" pitchFamily="18" charset="0"/>
                <a:ea typeface="Meiryo" panose="020B0604030504040204" pitchFamily="50" charset="-128"/>
                <a:cs typeface="Times New Roman" panose="02020603050405020304" pitchFamily="18" charset="0"/>
              </a:rPr>
              <a:t> facing the international community. (…) we recognize together that </a:t>
            </a:r>
            <a:r>
              <a:rPr lang="en-US" altLang="ja-JP" sz="2600" b="0" i="0">
                <a:solidFill>
                  <a:srgbClr val="C00000"/>
                </a:solidFill>
                <a:effectLst/>
                <a:latin typeface="Times New Roman" panose="02020603050405020304" pitchFamily="18" charset="0"/>
                <a:ea typeface="Meiryo" panose="020B0604030504040204" pitchFamily="50" charset="-128"/>
                <a:cs typeface="Times New Roman" panose="02020603050405020304" pitchFamily="18" charset="0"/>
              </a:rPr>
              <a:t>Japan and Europe are important partners </a:t>
            </a:r>
            <a:r>
              <a:rPr lang="en-US" altLang="ja-JP" sz="2600" b="0" i="0">
                <a:effectLst/>
                <a:latin typeface="Times New Roman" panose="02020603050405020304" pitchFamily="18" charset="0"/>
                <a:ea typeface="Meiryo" panose="020B0604030504040204" pitchFamily="50" charset="-128"/>
                <a:cs typeface="Times New Roman" panose="02020603050405020304" pitchFamily="18" charset="0"/>
              </a:rPr>
              <a:t>in that respect.</a:t>
            </a:r>
            <a:endParaRPr lang="en-US" altLang="ja-JP" sz="1600" b="1">
              <a:solidFill>
                <a:srgbClr val="000000"/>
              </a:solidFill>
              <a:latin typeface="Meiryo" panose="020B0604030504040204" pitchFamily="50" charset="-128"/>
              <a:ea typeface="Meiryo" panose="020B0604030504040204" pitchFamily="50" charset="-128"/>
              <a:cs typeface="Times New Roman" panose="02020603050405020304" pitchFamily="18" charset="0"/>
            </a:endParaRPr>
          </a:p>
          <a:p>
            <a:pPr marL="361950" indent="0">
              <a:spcBef>
                <a:spcPts val="0"/>
              </a:spcBef>
              <a:buNone/>
            </a:pPr>
            <a:endParaRPr lang="en-US" altLang="ja-JP" sz="1600" b="1" i="0">
              <a:solidFill>
                <a:srgbClr val="000000"/>
              </a:solidFill>
              <a:effectLst/>
              <a:latin typeface="Meiryo" panose="020B0604030504040204" pitchFamily="50" charset="-128"/>
              <a:ea typeface="Meiryo" panose="020B0604030504040204" pitchFamily="50" charset="-128"/>
            </a:endParaRPr>
          </a:p>
          <a:p>
            <a:pPr marL="361950" indent="0" algn="r">
              <a:spcBef>
                <a:spcPts val="0"/>
              </a:spcBef>
              <a:buNone/>
            </a:pPr>
            <a:r>
              <a:rPr lang="en-US" altLang="ja-JP" sz="2000" i="0">
                <a:solidFill>
                  <a:srgbClr val="000000"/>
                </a:solidFill>
                <a:effectLst/>
                <a:latin typeface="Times New Roman" panose="02020603050405020304" pitchFamily="18" charset="0"/>
                <a:ea typeface="Meiryo" panose="020B0604030504040204" pitchFamily="50" charset="-128"/>
                <a:cs typeface="Times New Roman" panose="02020603050405020304" pitchFamily="18" charset="0"/>
              </a:rPr>
              <a:t>Press Conference by Prime Minister Shinzo Abe </a:t>
            </a:r>
          </a:p>
          <a:p>
            <a:pPr marL="361950" indent="0" algn="r">
              <a:spcBef>
                <a:spcPts val="0"/>
              </a:spcBef>
              <a:buNone/>
            </a:pPr>
            <a:r>
              <a:rPr lang="en-US" altLang="ja-JP" sz="2000" i="0">
                <a:solidFill>
                  <a:srgbClr val="000000"/>
                </a:solidFill>
                <a:effectLst/>
                <a:latin typeface="Times New Roman" panose="02020603050405020304" pitchFamily="18" charset="0"/>
                <a:ea typeface="Meiryo" panose="020B0604030504040204" pitchFamily="50" charset="-128"/>
                <a:cs typeface="Times New Roman" panose="02020603050405020304" pitchFamily="18" charset="0"/>
              </a:rPr>
              <a:t>Following His Visit to Europe</a:t>
            </a:r>
            <a:endParaRPr lang="en-US" altLang="ja-JP" b="0" i="0">
              <a:solidFill>
                <a:srgbClr val="FF0000"/>
              </a:solidFill>
              <a:effectLst/>
              <a:latin typeface="Times New Roman" panose="02020603050405020304" pitchFamily="18" charset="0"/>
              <a:ea typeface="MS PGothic" panose="020B060007020508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676E3B1E-CCA7-2E20-00CA-11DB137A2F09}"/>
              </a:ext>
            </a:extLst>
          </p:cNvPr>
          <p:cNvSpPr txBox="1"/>
          <p:nvPr/>
        </p:nvSpPr>
        <p:spPr>
          <a:xfrm>
            <a:off x="10020300" y="5224141"/>
            <a:ext cx="2009775" cy="369332"/>
          </a:xfrm>
          <a:prstGeom prst="rect">
            <a:avLst/>
          </a:prstGeom>
          <a:noFill/>
        </p:spPr>
        <p:txBody>
          <a:bodyPr wrap="square" rtlCol="0">
            <a:spAutoFit/>
          </a:bodyPr>
          <a:lstStyle/>
          <a:p>
            <a:pPr algn="r"/>
            <a:r>
              <a:rPr kumimoji="1" lang="fr-FR">
                <a:latin typeface="Times New Roman" panose="02020603050405020304" pitchFamily="18" charset="0"/>
                <a:cs typeface="Times New Roman" panose="02020603050405020304" pitchFamily="18" charset="0"/>
              </a:rPr>
              <a:t>Image: NATO</a:t>
            </a:r>
          </a:p>
        </p:txBody>
      </p:sp>
      <p:pic>
        <p:nvPicPr>
          <p:cNvPr id="14338" name="Picture 2" descr="From left to right: the Prime Minister of Japan, Mr. Shinzo Abe and NATO Secretary General, Jaap de Hoop Scheffer">
            <a:extLst>
              <a:ext uri="{FF2B5EF4-FFF2-40B4-BE49-F238E27FC236}">
                <a16:creationId xmlns:a16="http://schemas.microsoft.com/office/drawing/2014/main" id="{2501CAE0-1AEF-80F9-8060-DE85E689D0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131" r="11579"/>
          <a:stretch/>
        </p:blipFill>
        <p:spPr bwMode="auto">
          <a:xfrm>
            <a:off x="9039710" y="1714500"/>
            <a:ext cx="315229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56244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9D0A3DD2-AEF1-0058-F97D-685F6DD7FBAC}"/>
              </a:ext>
            </a:extLst>
          </p:cNvPr>
          <p:cNvSpPr>
            <a:spLocks noGrp="1"/>
          </p:cNvSpPr>
          <p:nvPr>
            <p:ph idx="1"/>
          </p:nvPr>
        </p:nvSpPr>
        <p:spPr>
          <a:xfrm>
            <a:off x="816934" y="725001"/>
            <a:ext cx="7677151" cy="5407997"/>
          </a:xfrm>
        </p:spPr>
        <p:txBody>
          <a:bodyPr>
            <a:normAutofit fontScale="70000" lnSpcReduction="20000"/>
          </a:bodyPr>
          <a:lstStyle/>
          <a:p>
            <a:pPr>
              <a:lnSpc>
                <a:spcPct val="110000"/>
              </a:lnSpc>
            </a:pPr>
            <a:r>
              <a:rPr lang="en-US" altLang="ja-JP" sz="3600" i="0">
                <a:solidFill>
                  <a:srgbClr val="000000"/>
                </a:solidFill>
                <a:effectLst/>
                <a:latin typeface="Times New Roman" panose="02020603050405020304" pitchFamily="18" charset="0"/>
                <a:cs typeface="Times New Roman" panose="02020603050405020304" pitchFamily="18" charset="0"/>
              </a:rPr>
              <a:t>Joint Political Declaration between Japan and NATO in April 2013</a:t>
            </a:r>
          </a:p>
          <a:p>
            <a:pPr>
              <a:lnSpc>
                <a:spcPct val="110000"/>
              </a:lnSpc>
            </a:pPr>
            <a:r>
              <a:rPr lang="en-US" altLang="ja-JP" sz="3600" i="0">
                <a:effectLst/>
                <a:latin typeface="Times New Roman" panose="02020603050405020304" pitchFamily="18" charset="0"/>
                <a:ea typeface="MS PGothic" panose="020B0600070205080204" pitchFamily="50" charset="-128"/>
                <a:cs typeface="Times New Roman" panose="02020603050405020304" pitchFamily="18" charset="0"/>
              </a:rPr>
              <a:t>PM Abe’s visit in May 2014</a:t>
            </a:r>
          </a:p>
          <a:p>
            <a:pPr>
              <a:lnSpc>
                <a:spcPct val="110000"/>
              </a:lnSpc>
            </a:pPr>
            <a:r>
              <a:rPr lang="en-US" altLang="ja-JP" sz="3600" b="0" i="0">
                <a:solidFill>
                  <a:srgbClr val="000000"/>
                </a:solidFill>
                <a:effectLst/>
                <a:latin typeface="Times New Roman" panose="02020603050405020304" pitchFamily="18" charset="0"/>
                <a:cs typeface="Times New Roman" panose="02020603050405020304" pitchFamily="18" charset="0"/>
              </a:rPr>
              <a:t>Signing of the Individual Partnership and Cooperation Programme (IPCP)</a:t>
            </a:r>
          </a:p>
          <a:p>
            <a:pPr>
              <a:lnSpc>
                <a:spcPct val="110000"/>
              </a:lnSpc>
              <a:spcBef>
                <a:spcPts val="0"/>
              </a:spcBef>
            </a:pPr>
            <a:endParaRPr lang="en-US" altLang="ja-JP" sz="3000" b="0" i="0">
              <a:effectLst/>
              <a:latin typeface="Times New Roman" panose="02020603050405020304" pitchFamily="18" charset="0"/>
              <a:ea typeface="MS PGothic" panose="020B0600070205080204" pitchFamily="50" charset="-128"/>
              <a:cs typeface="Times New Roman" panose="02020603050405020304" pitchFamily="18" charset="0"/>
            </a:endParaRPr>
          </a:p>
          <a:p>
            <a:pPr marL="542925" indent="0">
              <a:lnSpc>
                <a:spcPct val="110000"/>
              </a:lnSpc>
              <a:buNone/>
            </a:pPr>
            <a:r>
              <a:rPr lang="en-US" altLang="ja-JP" sz="3700" b="0" i="0">
                <a:solidFill>
                  <a:srgbClr val="000000"/>
                </a:solidFill>
                <a:effectLst/>
                <a:highlight>
                  <a:srgbClr val="FFFFFF"/>
                </a:highlight>
                <a:latin typeface="Times New Roman" panose="02020603050405020304" pitchFamily="18" charset="0"/>
                <a:cs typeface="Times New Roman" panose="02020603050405020304" pitchFamily="18" charset="0"/>
              </a:rPr>
              <a:t>A Japan that takes a panoramic perspective of the world map.  A Japan that puts the policy of “Proactive Contribution to Peace” into practice to contribute to world peace and prosperity.  For this kind of Japan, </a:t>
            </a:r>
            <a:r>
              <a:rPr lang="en-US" altLang="ja-JP" sz="3700" b="0" i="0">
                <a:solidFill>
                  <a:srgbClr val="C00000"/>
                </a:solidFill>
                <a:effectLst/>
                <a:highlight>
                  <a:srgbClr val="FFFFFF"/>
                </a:highlight>
                <a:latin typeface="Times New Roman" panose="02020603050405020304" pitchFamily="18" charset="0"/>
                <a:cs typeface="Times New Roman" panose="02020603050405020304" pitchFamily="18" charset="0"/>
              </a:rPr>
              <a:t>NATO, which shares our fundamental values, is indeed our “natural partner.”</a:t>
            </a:r>
          </a:p>
          <a:p>
            <a:pPr marL="542925" indent="0">
              <a:lnSpc>
                <a:spcPct val="110000"/>
              </a:lnSpc>
              <a:spcBef>
                <a:spcPts val="0"/>
              </a:spcBef>
              <a:buNone/>
            </a:pPr>
            <a:endParaRPr lang="en-US" altLang="ja-JP" b="0" i="0">
              <a:solidFill>
                <a:srgbClr val="C00000"/>
              </a:solidFill>
              <a:effectLst/>
              <a:highlight>
                <a:srgbClr val="FFFFFF"/>
              </a:highlight>
              <a:latin typeface="Times New Roman" panose="02020603050405020304" pitchFamily="18" charset="0"/>
              <a:cs typeface="Times New Roman" panose="02020603050405020304" pitchFamily="18" charset="0"/>
            </a:endParaRPr>
          </a:p>
          <a:p>
            <a:pPr marL="542925" indent="0" algn="r">
              <a:lnSpc>
                <a:spcPct val="110000"/>
              </a:lnSpc>
              <a:spcBef>
                <a:spcPts val="0"/>
              </a:spcBef>
              <a:buNone/>
            </a:pPr>
            <a:r>
              <a:rPr lang="en-US" altLang="ja-JP" sz="2600" i="0">
                <a:solidFill>
                  <a:srgbClr val="000000"/>
                </a:solidFill>
                <a:effectLst/>
                <a:highlight>
                  <a:srgbClr val="FFFFFF"/>
                </a:highlight>
                <a:latin typeface="Times New Roman" panose="02020603050405020304" pitchFamily="18" charset="0"/>
                <a:cs typeface="Times New Roman" panose="02020603050405020304" pitchFamily="18" charset="0"/>
              </a:rPr>
              <a:t>Japan and NATO As “Natural Partners” </a:t>
            </a:r>
          </a:p>
          <a:p>
            <a:pPr marL="542925" indent="0" algn="r">
              <a:lnSpc>
                <a:spcPct val="110000"/>
              </a:lnSpc>
              <a:spcBef>
                <a:spcPts val="0"/>
              </a:spcBef>
              <a:buNone/>
            </a:pPr>
            <a:r>
              <a:rPr lang="en-US" altLang="ja-JP" sz="2600" i="0">
                <a:solidFill>
                  <a:srgbClr val="000000"/>
                </a:solidFill>
                <a:effectLst/>
                <a:highlight>
                  <a:srgbClr val="FFFFFF"/>
                </a:highlight>
                <a:latin typeface="Times New Roman" panose="02020603050405020304" pitchFamily="18" charset="0"/>
                <a:cs typeface="Times New Roman" panose="02020603050405020304" pitchFamily="18" charset="0"/>
              </a:rPr>
              <a:t>- Speech by Prime Minister Abe</a:t>
            </a:r>
          </a:p>
        </p:txBody>
      </p:sp>
      <p:sp>
        <p:nvSpPr>
          <p:cNvPr id="4" name="テキスト ボックス 3">
            <a:extLst>
              <a:ext uri="{FF2B5EF4-FFF2-40B4-BE49-F238E27FC236}">
                <a16:creationId xmlns:a16="http://schemas.microsoft.com/office/drawing/2014/main" id="{676E3B1E-CCA7-2E20-00CA-11DB137A2F09}"/>
              </a:ext>
            </a:extLst>
          </p:cNvPr>
          <p:cNvSpPr txBox="1"/>
          <p:nvPr/>
        </p:nvSpPr>
        <p:spPr>
          <a:xfrm>
            <a:off x="7258050" y="6338566"/>
            <a:ext cx="1609725" cy="369332"/>
          </a:xfrm>
          <a:prstGeom prst="rect">
            <a:avLst/>
          </a:prstGeom>
          <a:noFill/>
        </p:spPr>
        <p:txBody>
          <a:bodyPr wrap="square" rtlCol="0">
            <a:spAutoFit/>
          </a:bodyPr>
          <a:lstStyle/>
          <a:p>
            <a:pPr algn="r"/>
            <a:r>
              <a:rPr kumimoji="1" lang="fr-FR">
                <a:latin typeface="Times New Roman" panose="02020603050405020304" pitchFamily="18" charset="0"/>
                <a:cs typeface="Times New Roman" panose="02020603050405020304" pitchFamily="18" charset="0"/>
              </a:rPr>
              <a:t>Image: NATO</a:t>
            </a:r>
          </a:p>
        </p:txBody>
      </p:sp>
      <p:pic>
        <p:nvPicPr>
          <p:cNvPr id="14340" name="Picture 4" descr="The Prime Minister of Japan visits NATO. ">
            <a:extLst>
              <a:ext uri="{FF2B5EF4-FFF2-40B4-BE49-F238E27FC236}">
                <a16:creationId xmlns:a16="http://schemas.microsoft.com/office/drawing/2014/main" id="{DD6283DF-25E5-E994-1D2D-E9A7FF4164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578" t="3652" r="32146" b="33740"/>
          <a:stretch/>
        </p:blipFill>
        <p:spPr bwMode="auto">
          <a:xfrm>
            <a:off x="9039710" y="3429000"/>
            <a:ext cx="315229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The Prime Minister Receives a Courtesy Call from the NATO Secretary  General, Mr. Anders Fogh Rasmussen, Japan-NATO Joint Political Declaration  Signing Ceremony and Press Announcement (The Prime Minister in Action) |  Prime">
            <a:extLst>
              <a:ext uri="{FF2B5EF4-FFF2-40B4-BE49-F238E27FC236}">
                <a16:creationId xmlns:a16="http://schemas.microsoft.com/office/drawing/2014/main" id="{E3089689-2549-E09A-55C7-F84290B1C7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5764" y="-19370"/>
            <a:ext cx="3156236" cy="3743646"/>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922EC691-2985-0FA9-849E-55B3B056E171}"/>
              </a:ext>
            </a:extLst>
          </p:cNvPr>
          <p:cNvSpPr txBox="1"/>
          <p:nvPr/>
        </p:nvSpPr>
        <p:spPr>
          <a:xfrm>
            <a:off x="6600825" y="150102"/>
            <a:ext cx="2266949" cy="369332"/>
          </a:xfrm>
          <a:prstGeom prst="rect">
            <a:avLst/>
          </a:prstGeom>
          <a:noFill/>
        </p:spPr>
        <p:txBody>
          <a:bodyPr wrap="square" rtlCol="0">
            <a:spAutoFit/>
          </a:bodyPr>
          <a:lstStyle/>
          <a:p>
            <a:pPr algn="r"/>
            <a:r>
              <a:rPr kumimoji="1" lang="fr-FR">
                <a:latin typeface="Times New Roman" panose="02020603050405020304" pitchFamily="18" charset="0"/>
                <a:cs typeface="Times New Roman" panose="02020603050405020304" pitchFamily="18" charset="0"/>
              </a:rPr>
              <a:t>Image: PM’s Office</a:t>
            </a:r>
          </a:p>
        </p:txBody>
      </p:sp>
    </p:spTree>
    <p:extLst>
      <p:ext uri="{BB962C8B-B14F-4D97-AF65-F5344CB8AC3E}">
        <p14:creationId xmlns:p14="http://schemas.microsoft.com/office/powerpoint/2010/main" val="3713647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2AC733B1-1673-8394-D448-5272C57A0339}"/>
              </a:ext>
            </a:extLst>
          </p:cNvPr>
          <p:cNvPicPr>
            <a:picLocks noChangeAspect="1"/>
          </p:cNvPicPr>
          <p:nvPr/>
        </p:nvPicPr>
        <p:blipFill rotWithShape="1">
          <a:blip r:embed="rId2"/>
          <a:srcRect l="35343" t="11389" r="17808" b="19908"/>
          <a:stretch>
            <a:fillRect/>
          </a:stretch>
        </p:blipFill>
        <p:spPr bwMode="auto">
          <a:xfrm>
            <a:off x="6362600" y="1024674"/>
            <a:ext cx="5829400" cy="4808651"/>
          </a:xfrm>
          <a:prstGeom prst="rect">
            <a:avLst/>
          </a:prstGeom>
          <a:ln>
            <a:noFill/>
          </a:ln>
          <a:extLst>
            <a:ext uri="{53640926-AAD7-44D8-BBD7-CCE9431645EC}">
              <a14:shadowObscured xmlns:a14="http://schemas.microsoft.com/office/drawing/2010/main"/>
            </a:ext>
          </a:extLst>
        </p:spPr>
      </p:pic>
      <p:sp>
        <p:nvSpPr>
          <p:cNvPr id="5" name="コンテンツ プレースホルダー 2">
            <a:extLst>
              <a:ext uri="{FF2B5EF4-FFF2-40B4-BE49-F238E27FC236}">
                <a16:creationId xmlns:a16="http://schemas.microsoft.com/office/drawing/2014/main" id="{8ABB593B-25A9-2D51-3013-F04D44DAA3AD}"/>
              </a:ext>
            </a:extLst>
          </p:cNvPr>
          <p:cNvSpPr>
            <a:spLocks noGrp="1"/>
          </p:cNvSpPr>
          <p:nvPr>
            <p:ph idx="1"/>
          </p:nvPr>
        </p:nvSpPr>
        <p:spPr>
          <a:xfrm>
            <a:off x="563671" y="2756179"/>
            <a:ext cx="5532329" cy="1345642"/>
          </a:xfrm>
        </p:spPr>
        <p:txBody>
          <a:bodyPr>
            <a:noAutofit/>
          </a:bodyPr>
          <a:lstStyle/>
          <a:p>
            <a:r>
              <a:rPr lang="en-US" altLang="ja-JP">
                <a:latin typeface="Times New Roman" panose="02020603050405020304" pitchFamily="18" charset="0"/>
                <a:cs typeface="Times New Roman" panose="02020603050405020304" pitchFamily="18" charset="0"/>
              </a:rPr>
              <a:t>The</a:t>
            </a:r>
            <a:r>
              <a:rPr kumimoji="1" lang="en-US" altLang="ja-JP">
                <a:latin typeface="Times New Roman" panose="02020603050405020304" pitchFamily="18" charset="0"/>
                <a:cs typeface="Times New Roman" panose="02020603050405020304" pitchFamily="18" charset="0"/>
              </a:rPr>
              <a:t> new </a:t>
            </a:r>
            <a:r>
              <a:rPr kumimoji="1" lang="en-US" altLang="ja-JP">
                <a:solidFill>
                  <a:srgbClr val="C00000"/>
                </a:solidFill>
                <a:latin typeface="Times New Roman" panose="02020603050405020304" pitchFamily="18" charset="0"/>
                <a:cs typeface="Times New Roman" panose="02020603050405020304" pitchFamily="18" charset="0"/>
              </a:rPr>
              <a:t>Faculty of Global Studies and Sustainability</a:t>
            </a:r>
            <a:r>
              <a:rPr kumimoji="1" lang="en-US" altLang="ja-JP">
                <a:latin typeface="Times New Roman" panose="02020603050405020304" pitchFamily="18" charset="0"/>
                <a:cs typeface="Times New Roman" panose="02020603050405020304" pitchFamily="18" charset="0"/>
              </a:rPr>
              <a:t> will welcome students in April 2026</a:t>
            </a:r>
            <a:endParaRPr kumimoji="1" lang="fr-FR">
              <a:latin typeface="Times New Roman" panose="02020603050405020304" pitchFamily="18" charset="0"/>
              <a:cs typeface="Times New Roman" panose="02020603050405020304" pitchFamily="18" charset="0"/>
            </a:endParaRPr>
          </a:p>
        </p:txBody>
      </p:sp>
      <p:sp>
        <p:nvSpPr>
          <p:cNvPr id="6" name="字幕 2">
            <a:extLst>
              <a:ext uri="{FF2B5EF4-FFF2-40B4-BE49-F238E27FC236}">
                <a16:creationId xmlns:a16="http://schemas.microsoft.com/office/drawing/2014/main" id="{233469A5-C822-9615-24A4-DC56D3157958}"/>
              </a:ext>
            </a:extLst>
          </p:cNvPr>
          <p:cNvSpPr txBox="1">
            <a:spLocks/>
          </p:cNvSpPr>
          <p:nvPr/>
        </p:nvSpPr>
        <p:spPr>
          <a:xfrm>
            <a:off x="8434159" y="6095607"/>
            <a:ext cx="3520634" cy="3696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lnSpc>
                <a:spcPct val="80000"/>
              </a:lnSpc>
              <a:spcBef>
                <a:spcPts val="0"/>
              </a:spcBef>
              <a:buNone/>
            </a:pPr>
            <a:r>
              <a:rPr lang="en-US" altLang="ja-JP" sz="2000">
                <a:latin typeface="Times New Roman" panose="02020603050405020304" pitchFamily="18" charset="0"/>
                <a:ea typeface="HGPｺﾞｼｯｸM" panose="020B0600000000000000" pitchFamily="50" charset="-128"/>
                <a:cs typeface="Times New Roman" panose="02020603050405020304" pitchFamily="18" charset="0"/>
              </a:rPr>
              <a:t>Image: Seikei University</a:t>
            </a:r>
            <a:endParaRPr lang="fr-FR" altLang="ja-JP" sz="2000">
              <a:latin typeface="Times New Roman" panose="02020603050405020304" pitchFamily="18" charset="0"/>
              <a:ea typeface="HGPｺﾞｼｯｸM" panose="020B0600000000000000" pitchFamily="50" charset="-128"/>
              <a:cs typeface="Times New Roman" panose="02020603050405020304" pitchFamily="18" charset="0"/>
            </a:endParaRPr>
          </a:p>
        </p:txBody>
      </p:sp>
    </p:spTree>
    <p:extLst>
      <p:ext uri="{BB962C8B-B14F-4D97-AF65-F5344CB8AC3E}">
        <p14:creationId xmlns:p14="http://schemas.microsoft.com/office/powerpoint/2010/main" val="36186238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9D0A3DD2-AEF1-0058-F97D-685F6DD7FBAC}"/>
              </a:ext>
            </a:extLst>
          </p:cNvPr>
          <p:cNvSpPr>
            <a:spLocks noGrp="1"/>
          </p:cNvSpPr>
          <p:nvPr>
            <p:ph idx="1"/>
          </p:nvPr>
        </p:nvSpPr>
        <p:spPr>
          <a:xfrm>
            <a:off x="5367309" y="1242068"/>
            <a:ext cx="6466727" cy="4373863"/>
          </a:xfrm>
        </p:spPr>
        <p:txBody>
          <a:bodyPr>
            <a:normAutofit/>
          </a:bodyPr>
          <a:lstStyle/>
          <a:p>
            <a:r>
              <a:rPr lang="en-US" altLang="ja-JP" b="0" i="0">
                <a:effectLst/>
                <a:latin typeface="Times New Roman" panose="02020603050405020304" pitchFamily="18" charset="0"/>
                <a:ea typeface="MS PGothic" panose="020B0600070205080204" pitchFamily="50" charset="-128"/>
                <a:cs typeface="Times New Roman" panose="02020603050405020304" pitchFamily="18" charset="0"/>
              </a:rPr>
              <a:t>Japan’s attendance at the NATO Summit since June 2022</a:t>
            </a:r>
          </a:p>
          <a:p>
            <a:r>
              <a:rPr lang="en-US" altLang="ja-JP">
                <a:latin typeface="Times New Roman" panose="02020603050405020304" pitchFamily="18" charset="0"/>
                <a:ea typeface="MS PGothic" panose="020B0600070205080204" pitchFamily="50" charset="-128"/>
                <a:cs typeface="Times New Roman" panose="02020603050405020304" pitchFamily="18" charset="0"/>
              </a:rPr>
              <a:t>NATO and Indo-Pacific</a:t>
            </a:r>
          </a:p>
          <a:p>
            <a:r>
              <a:rPr lang="en-US" altLang="ja-JP">
                <a:latin typeface="Times New Roman" panose="02020603050405020304" pitchFamily="18" charset="0"/>
                <a:ea typeface="MS PGothic" panose="020B0600070205080204" pitchFamily="50" charset="-128"/>
                <a:cs typeface="Times New Roman" panose="02020603050405020304" pitchFamily="18" charset="0"/>
              </a:rPr>
              <a:t>The Indo-Pacific’s 4 states (IP4): Japan, South Korea, Australia, New Zealand</a:t>
            </a:r>
          </a:p>
          <a:p>
            <a:r>
              <a:rPr kumimoji="1" lang="en-US">
                <a:latin typeface="Times New Roman" panose="02020603050405020304" pitchFamily="18" charset="0"/>
                <a:ea typeface="MS PGothic" panose="020B0600070205080204" pitchFamily="50" charset="-128"/>
                <a:cs typeface="Times New Roman" panose="02020603050405020304" pitchFamily="18" charset="0"/>
              </a:rPr>
              <a:t>Convergence of </a:t>
            </a:r>
            <a:r>
              <a:rPr lang="en-US">
                <a:latin typeface="Times New Roman" panose="02020603050405020304" pitchFamily="18" charset="0"/>
                <a:ea typeface="MS PGothic" panose="020B0600070205080204" pitchFamily="50" charset="-128"/>
                <a:cs typeface="Times New Roman" panose="02020603050405020304" pitchFamily="18" charset="0"/>
              </a:rPr>
              <a:t>strategic interests</a:t>
            </a:r>
          </a:p>
          <a:p>
            <a:r>
              <a:rPr kumimoji="1" lang="en-US">
                <a:latin typeface="Times New Roman" panose="02020603050405020304" pitchFamily="18" charset="0"/>
                <a:ea typeface="MS PGothic" panose="020B0600070205080204" pitchFamily="50" charset="-128"/>
                <a:cs typeface="Times New Roman" panose="02020603050405020304" pitchFamily="18" charset="0"/>
              </a:rPr>
              <a:t>France’s veto for NATO’s office in Tokyo</a:t>
            </a:r>
          </a:p>
          <a:p>
            <a:r>
              <a:rPr lang="en-US">
                <a:latin typeface="Times New Roman" panose="02020603050405020304" pitchFamily="18" charset="0"/>
                <a:ea typeface="MS PGothic" panose="020B0600070205080204" pitchFamily="50" charset="-128"/>
                <a:cs typeface="Times New Roman" panose="02020603050405020304" pitchFamily="18" charset="0"/>
              </a:rPr>
              <a:t>Embassies of </a:t>
            </a:r>
            <a:r>
              <a:rPr lang="en-US">
                <a:solidFill>
                  <a:srgbClr val="C00000"/>
                </a:solidFill>
                <a:latin typeface="Times New Roman" panose="02020603050405020304" pitchFamily="18" charset="0"/>
                <a:ea typeface="MS PGothic" panose="020B0600070205080204" pitchFamily="50" charset="-128"/>
                <a:cs typeface="Times New Roman" panose="02020603050405020304" pitchFamily="18" charset="0"/>
              </a:rPr>
              <a:t>Norway and Romania</a:t>
            </a:r>
            <a:r>
              <a:rPr lang="en-US">
                <a:latin typeface="Times New Roman" panose="02020603050405020304" pitchFamily="18" charset="0"/>
                <a:ea typeface="MS PGothic" panose="020B0600070205080204" pitchFamily="50" charset="-128"/>
                <a:cs typeface="Times New Roman" panose="02020603050405020304" pitchFamily="18" charset="0"/>
              </a:rPr>
              <a:t> as NATO’s contact points in Tokyo</a:t>
            </a:r>
            <a:endParaRPr kumimoji="1" lang="fr-FR">
              <a:latin typeface="Times New Roman" panose="02020603050405020304" pitchFamily="18" charset="0"/>
              <a:cs typeface="Times New Roman" panose="02020603050405020304" pitchFamily="18" charset="0"/>
            </a:endParaRPr>
          </a:p>
        </p:txBody>
      </p:sp>
      <p:sp>
        <p:nvSpPr>
          <p:cNvPr id="4" name="テキスト ボックス 3">
            <a:extLst>
              <a:ext uri="{FF2B5EF4-FFF2-40B4-BE49-F238E27FC236}">
                <a16:creationId xmlns:a16="http://schemas.microsoft.com/office/drawing/2014/main" id="{676E3B1E-CCA7-2E20-00CA-11DB137A2F09}"/>
              </a:ext>
            </a:extLst>
          </p:cNvPr>
          <p:cNvSpPr txBox="1"/>
          <p:nvPr/>
        </p:nvSpPr>
        <p:spPr>
          <a:xfrm>
            <a:off x="4810677" y="6355636"/>
            <a:ext cx="2570646" cy="369332"/>
          </a:xfrm>
          <a:prstGeom prst="rect">
            <a:avLst/>
          </a:prstGeom>
          <a:noFill/>
        </p:spPr>
        <p:txBody>
          <a:bodyPr wrap="square" rtlCol="0">
            <a:spAutoFit/>
          </a:bodyPr>
          <a:lstStyle/>
          <a:p>
            <a:r>
              <a:rPr kumimoji="1" lang="fr-FR">
                <a:latin typeface="Times New Roman" panose="02020603050405020304" pitchFamily="18" charset="0"/>
                <a:cs typeface="Times New Roman" panose="02020603050405020304" pitchFamily="18" charset="0"/>
              </a:rPr>
              <a:t>Images: PM’s Office</a:t>
            </a:r>
          </a:p>
        </p:txBody>
      </p:sp>
      <p:pic>
        <p:nvPicPr>
          <p:cNvPr id="15362" name="Picture 2" descr="令和4年6月29日 ＮＡＴＯ首脳会合及び各国との首脳会談等 | 総理の一日 | 首相官邸ホームページ">
            <a:extLst>
              <a:ext uri="{FF2B5EF4-FFF2-40B4-BE49-F238E27FC236}">
                <a16:creationId xmlns:a16="http://schemas.microsoft.com/office/drawing/2014/main" id="{76FB79B0-61E2-C701-3347-C830C62D27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656377" cy="311820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令和7年4月9日 ルッテＮＡＴＯ事務総長との会談等 | 総理の一日 | 首相官邸ホームページ">
            <a:extLst>
              <a:ext uri="{FF2B5EF4-FFF2-40B4-BE49-F238E27FC236}">
                <a16:creationId xmlns:a16="http://schemas.microsoft.com/office/drawing/2014/main" id="{07785D73-FBE0-5300-1F57-DC4F776795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88" y="3739793"/>
            <a:ext cx="4675865" cy="3118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68839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AFB3027B-3D3E-42E8-BAFF-CD2F0F291A76}"/>
              </a:ext>
            </a:extLst>
          </p:cNvPr>
          <p:cNvSpPr>
            <a:spLocks noGrp="1"/>
          </p:cNvSpPr>
          <p:nvPr>
            <p:ph idx="1"/>
          </p:nvPr>
        </p:nvSpPr>
        <p:spPr>
          <a:xfrm>
            <a:off x="786829" y="954203"/>
            <a:ext cx="5973566" cy="2590381"/>
          </a:xfrm>
        </p:spPr>
        <p:txBody>
          <a:bodyPr>
            <a:normAutofit/>
          </a:bodyPr>
          <a:lstStyle/>
          <a:p>
            <a:r>
              <a:rPr kumimoji="1" lang="en-US" altLang="ja-JP">
                <a:latin typeface="Times New Roman" panose="02020603050405020304" pitchFamily="18" charset="0"/>
                <a:cs typeface="Times New Roman" panose="02020603050405020304" pitchFamily="18" charset="0"/>
              </a:rPr>
              <a:t>Engaging with Bucharest Nine/Format (Format Bucuresti)?</a:t>
            </a:r>
          </a:p>
          <a:p>
            <a:r>
              <a:rPr lang="en-US" altLang="ja-JP">
                <a:latin typeface="Times New Roman" panose="02020603050405020304" pitchFamily="18" charset="0"/>
                <a:cs typeface="Times New Roman" panose="02020603050405020304" pitchFamily="18" charset="0"/>
              </a:rPr>
              <a:t>Participated by nine countries: Bulgaria, Czech Republic, Estonia,  Hungary, Latvia, Lithuania,  Poland, Romania, Slovakia</a:t>
            </a:r>
            <a:endParaRPr kumimoji="1" lang="en-US" altLang="ja-JP">
              <a:latin typeface="Times New Roman" panose="02020603050405020304" pitchFamily="18" charset="0"/>
              <a:cs typeface="Times New Roman" panose="02020603050405020304" pitchFamily="18" charset="0"/>
            </a:endParaRPr>
          </a:p>
          <a:p>
            <a:endParaRPr kumimoji="1" lang="en-US" altLang="ja-JP">
              <a:latin typeface="Times New Roman" panose="02020603050405020304" pitchFamily="18" charset="0"/>
              <a:cs typeface="Times New Roman" panose="02020603050405020304" pitchFamily="18" charset="0"/>
            </a:endParaRPr>
          </a:p>
          <a:p>
            <a:endParaRPr kumimoji="1" lang="en-US" altLang="ja-JP">
              <a:latin typeface="Times New Roman" panose="02020603050405020304" pitchFamily="18" charset="0"/>
              <a:cs typeface="Times New Roman" panose="02020603050405020304" pitchFamily="18" charset="0"/>
            </a:endParaRPr>
          </a:p>
          <a:p>
            <a:endParaRPr kumimoji="1" lang="ja-JP" altLang="en-US">
              <a:latin typeface="Times New Roman" panose="02020603050405020304" pitchFamily="18" charset="0"/>
              <a:cs typeface="Times New Roman" panose="02020603050405020304" pitchFamily="18" charset="0"/>
            </a:endParaRPr>
          </a:p>
        </p:txBody>
      </p:sp>
      <p:pic>
        <p:nvPicPr>
          <p:cNvPr id="5122" name="Picture 2" descr="Members of the Bucharest Nine">
            <a:extLst>
              <a:ext uri="{FF2B5EF4-FFF2-40B4-BE49-F238E27FC236}">
                <a16:creationId xmlns:a16="http://schemas.microsoft.com/office/drawing/2014/main" id="{CEFC740C-8444-0BE5-5E25-96F88752F8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9358" y="-1"/>
            <a:ext cx="4302642" cy="461556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ブカレスト9、米・ウクライナ・モルドバ大使等との昼食会参加者と記念撮影をする上川外務大臣">
            <a:extLst>
              <a:ext uri="{FF2B5EF4-FFF2-40B4-BE49-F238E27FC236}">
                <a16:creationId xmlns:a16="http://schemas.microsoft.com/office/drawing/2014/main" id="{03670F5B-24C4-74A3-2175-7410994DBB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134" y="3879410"/>
            <a:ext cx="3674371" cy="2624551"/>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7736DFCA-7F24-312A-C49E-BFF32C4729D9}"/>
              </a:ext>
            </a:extLst>
          </p:cNvPr>
          <p:cNvSpPr txBox="1"/>
          <p:nvPr/>
        </p:nvSpPr>
        <p:spPr>
          <a:xfrm>
            <a:off x="10249858" y="4615560"/>
            <a:ext cx="1986016" cy="369332"/>
          </a:xfrm>
          <a:prstGeom prst="rect">
            <a:avLst/>
          </a:prstGeom>
          <a:noFill/>
        </p:spPr>
        <p:txBody>
          <a:bodyPr wrap="square" rtlCol="0">
            <a:spAutoFit/>
          </a:bodyPr>
          <a:lstStyle/>
          <a:p>
            <a:r>
              <a:rPr kumimoji="1" lang="fr-FR">
                <a:latin typeface="Times New Roman" panose="02020603050405020304" pitchFamily="18" charset="0"/>
                <a:cs typeface="Times New Roman" panose="02020603050405020304" pitchFamily="18" charset="0"/>
              </a:rPr>
              <a:t>Image: Wikipedia</a:t>
            </a:r>
          </a:p>
        </p:txBody>
      </p:sp>
      <p:sp>
        <p:nvSpPr>
          <p:cNvPr id="5" name="テキスト ボックス 4">
            <a:extLst>
              <a:ext uri="{FF2B5EF4-FFF2-40B4-BE49-F238E27FC236}">
                <a16:creationId xmlns:a16="http://schemas.microsoft.com/office/drawing/2014/main" id="{F7DCD307-E81B-A5E4-DB19-860EEC2E31D0}"/>
              </a:ext>
            </a:extLst>
          </p:cNvPr>
          <p:cNvSpPr txBox="1"/>
          <p:nvPr/>
        </p:nvSpPr>
        <p:spPr>
          <a:xfrm>
            <a:off x="4784871" y="5303632"/>
            <a:ext cx="4631534" cy="1200329"/>
          </a:xfrm>
          <a:prstGeom prst="rect">
            <a:avLst/>
          </a:prstGeom>
          <a:noFill/>
        </p:spPr>
        <p:txBody>
          <a:bodyPr wrap="square" rtlCol="0">
            <a:spAutoFit/>
          </a:bodyPr>
          <a:lstStyle/>
          <a:p>
            <a:r>
              <a:rPr kumimoji="1" lang="fr-FR">
                <a:latin typeface="Times New Roman" panose="02020603050405020304" pitchFamily="18" charset="0"/>
                <a:cs typeface="Times New Roman" panose="02020603050405020304" pitchFamily="18" charset="0"/>
              </a:rPr>
              <a:t>Luncheon meeting between Japan’s FM and Ambassadors from Bucharest Nine </a:t>
            </a:r>
          </a:p>
          <a:p>
            <a:r>
              <a:rPr lang="fr-FR">
                <a:latin typeface="Times New Roman" panose="02020603050405020304" pitchFamily="18" charset="0"/>
                <a:cs typeface="Times New Roman" panose="02020603050405020304" pitchFamily="18" charset="0"/>
              </a:rPr>
              <a:t>Polish Embassy in Tokyo, September 2023</a:t>
            </a:r>
          </a:p>
          <a:p>
            <a:r>
              <a:rPr kumimoji="1" lang="fr-FR">
                <a:latin typeface="Times New Roman" panose="02020603050405020304" pitchFamily="18" charset="0"/>
                <a:cs typeface="Times New Roman" panose="02020603050405020304" pitchFamily="18" charset="0"/>
              </a:rPr>
              <a:t>Image: MOFA</a:t>
            </a:r>
          </a:p>
        </p:txBody>
      </p:sp>
    </p:spTree>
    <p:extLst>
      <p:ext uri="{BB962C8B-B14F-4D97-AF65-F5344CB8AC3E}">
        <p14:creationId xmlns:p14="http://schemas.microsoft.com/office/powerpoint/2010/main" val="5276076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9D0A3DD2-AEF1-0058-F97D-685F6DD7FBAC}"/>
              </a:ext>
            </a:extLst>
          </p:cNvPr>
          <p:cNvSpPr>
            <a:spLocks noGrp="1"/>
          </p:cNvSpPr>
          <p:nvPr>
            <p:ph idx="1"/>
          </p:nvPr>
        </p:nvSpPr>
        <p:spPr>
          <a:xfrm>
            <a:off x="684088" y="1347587"/>
            <a:ext cx="5716353" cy="4607475"/>
          </a:xfrm>
        </p:spPr>
        <p:txBody>
          <a:bodyPr>
            <a:normAutofit/>
          </a:bodyPr>
          <a:lstStyle/>
          <a:p>
            <a:r>
              <a:rPr kumimoji="1" lang="en-US">
                <a:latin typeface="Times New Roman" panose="02020603050405020304" pitchFamily="18" charset="0"/>
                <a:ea typeface="MS PGothic" panose="020B0600070205080204" pitchFamily="50" charset="-128"/>
                <a:cs typeface="Times New Roman" panose="02020603050405020304" pitchFamily="18" charset="0"/>
              </a:rPr>
              <a:t>Three Seas Initiative (3SI), embracing the Baltic, Adratic and Black Seas (now also the Aegean and Mediterranean Seas) </a:t>
            </a:r>
          </a:p>
          <a:p>
            <a:r>
              <a:rPr lang="en-US">
                <a:latin typeface="Times New Roman" panose="02020603050405020304" pitchFamily="18" charset="0"/>
                <a:ea typeface="MS PGothic" panose="020B0600070205080204" pitchFamily="50" charset="-128"/>
                <a:cs typeface="Times New Roman" panose="02020603050405020304" pitchFamily="18" charset="0"/>
              </a:rPr>
              <a:t>A cooperation framework led by Poland and Croatia</a:t>
            </a:r>
          </a:p>
          <a:p>
            <a:r>
              <a:rPr lang="en-US">
                <a:latin typeface="Times New Roman" panose="02020603050405020304" pitchFamily="18" charset="0"/>
                <a:ea typeface="MS PGothic" panose="020B0600070205080204" pitchFamily="50" charset="-128"/>
                <a:cs typeface="Times New Roman" panose="02020603050405020304" pitchFamily="18" charset="0"/>
              </a:rPr>
              <a:t>Participated by 13 countries (</a:t>
            </a:r>
            <a:r>
              <a:rPr lang="en-US" altLang="ja-JP">
                <a:latin typeface="Times New Roman" panose="02020603050405020304" pitchFamily="18" charset="0"/>
                <a:cs typeface="Times New Roman" panose="02020603050405020304" pitchFamily="18" charset="0"/>
              </a:rPr>
              <a:t>Estonia, Latvia, Lithuania, Poland, the Czech Republic, Slovakia, Hungary, Slovenia, Austria, Croatia, Romania, Greece, and Bulgaria</a:t>
            </a:r>
            <a:r>
              <a:rPr lang="en-US">
                <a:latin typeface="Times New Roman" panose="02020603050405020304" pitchFamily="18" charset="0"/>
                <a:ea typeface="MS PGothic" panose="020B0600070205080204" pitchFamily="50" charset="-128"/>
                <a:cs typeface="Times New Roman" panose="02020603050405020304" pitchFamily="18" charset="0"/>
              </a:rPr>
              <a:t>)</a:t>
            </a:r>
            <a:endParaRPr kumimoji="1" lang="en-US">
              <a:latin typeface="Times New Roman" panose="02020603050405020304" pitchFamily="18" charset="0"/>
              <a:ea typeface="MS PGothic" panose="020B060007020508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88866654-02B2-FEB1-D178-6C057BEAB85C}"/>
              </a:ext>
            </a:extLst>
          </p:cNvPr>
          <p:cNvSpPr txBox="1"/>
          <p:nvPr/>
        </p:nvSpPr>
        <p:spPr>
          <a:xfrm>
            <a:off x="10708347" y="6306234"/>
            <a:ext cx="1483653" cy="369332"/>
          </a:xfrm>
          <a:prstGeom prst="rect">
            <a:avLst/>
          </a:prstGeom>
          <a:noFill/>
        </p:spPr>
        <p:txBody>
          <a:bodyPr wrap="square" rtlCol="0">
            <a:spAutoFit/>
          </a:bodyPr>
          <a:lstStyle/>
          <a:p>
            <a:r>
              <a:rPr kumimoji="1" lang="fr-FR">
                <a:latin typeface="Times New Roman" panose="02020603050405020304" pitchFamily="18" charset="0"/>
                <a:cs typeface="Times New Roman" panose="02020603050405020304" pitchFamily="18" charset="0"/>
              </a:rPr>
              <a:t>Image: 3SI</a:t>
            </a:r>
          </a:p>
        </p:txBody>
      </p:sp>
      <p:pic>
        <p:nvPicPr>
          <p:cNvPr id="5" name="図 4" descr="マップ&#10;&#10;AI 生成コンテンツは誤りを含む可能性があります。">
            <a:extLst>
              <a:ext uri="{FF2B5EF4-FFF2-40B4-BE49-F238E27FC236}">
                <a16:creationId xmlns:a16="http://schemas.microsoft.com/office/drawing/2014/main" id="{A86E7A8E-65A5-5413-B928-F171E4F420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7333" y="647756"/>
            <a:ext cx="5228894" cy="5562488"/>
          </a:xfrm>
          <a:prstGeom prst="rect">
            <a:avLst/>
          </a:prstGeom>
        </p:spPr>
      </p:pic>
      <p:sp>
        <p:nvSpPr>
          <p:cNvPr id="2" name="タイトル 1">
            <a:extLst>
              <a:ext uri="{FF2B5EF4-FFF2-40B4-BE49-F238E27FC236}">
                <a16:creationId xmlns:a16="http://schemas.microsoft.com/office/drawing/2014/main" id="{3C45B385-E094-9A24-D5EB-E41028C4A354}"/>
              </a:ext>
            </a:extLst>
          </p:cNvPr>
          <p:cNvSpPr>
            <a:spLocks noGrp="1"/>
          </p:cNvSpPr>
          <p:nvPr>
            <p:ph type="title"/>
          </p:nvPr>
        </p:nvSpPr>
        <p:spPr>
          <a:xfrm>
            <a:off x="684088" y="602965"/>
            <a:ext cx="4429125" cy="571500"/>
          </a:xfrm>
        </p:spPr>
        <p:txBody>
          <a:bodyPr>
            <a:noAutofit/>
          </a:bodyPr>
          <a:lstStyle/>
          <a:p>
            <a:r>
              <a:rPr lang="en-US" altLang="ja-JP" sz="2800" b="1" kern="100">
                <a:effectLst/>
                <a:latin typeface="Times New Roman" panose="02020603050405020304" pitchFamily="18" charset="0"/>
                <a:ea typeface="游明朝" panose="02020400000000000000" pitchFamily="18" charset="-128"/>
                <a:cs typeface="Times New Roman" panose="02020603050405020304" pitchFamily="18" charset="0"/>
              </a:rPr>
              <a:t>3) Japan and 3SI</a:t>
            </a:r>
            <a:endParaRPr lang="en-US" altLang="ja-JP" sz="2800" b="1" kern="100">
              <a:latin typeface="Times New Roman" panose="02020603050405020304" pitchFamily="18"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24168833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A538DF88-A3E3-FD1E-0F2C-CB71457C633F}"/>
              </a:ext>
            </a:extLst>
          </p:cNvPr>
          <p:cNvSpPr>
            <a:spLocks noGrp="1"/>
          </p:cNvSpPr>
          <p:nvPr>
            <p:ph idx="1"/>
          </p:nvPr>
        </p:nvSpPr>
        <p:spPr>
          <a:xfrm>
            <a:off x="838200" y="808483"/>
            <a:ext cx="10515600" cy="1831975"/>
          </a:xfrm>
        </p:spPr>
        <p:txBody>
          <a:bodyPr/>
          <a:lstStyle/>
          <a:p>
            <a:r>
              <a:rPr lang="en-US" altLang="ja-JP">
                <a:latin typeface="Times New Roman" panose="02020603050405020304" pitchFamily="18" charset="0"/>
                <a:ea typeface="MS PGothic" panose="020B0600070205080204" pitchFamily="50" charset="-128"/>
                <a:cs typeface="Times New Roman" panose="02020603050405020304" pitchFamily="18" charset="0"/>
              </a:rPr>
              <a:t>Japan as a ‘strategic partner’ of the Three Seas Initiative (decided in April 2024) </a:t>
            </a:r>
          </a:p>
          <a:p>
            <a:r>
              <a:rPr lang="en-US" altLang="ja-JP">
                <a:latin typeface="Times New Roman" panose="02020603050405020304" pitchFamily="18" charset="0"/>
                <a:ea typeface="MS PGothic" panose="020B0600070205080204" pitchFamily="50" charset="-128"/>
                <a:cs typeface="Times New Roman" panose="02020603050405020304" pitchFamily="18" charset="0"/>
              </a:rPr>
              <a:t>PM Shigeru Ishiba’s message </a:t>
            </a:r>
            <a:r>
              <a:rPr lang="en-US" altLang="ja-JP">
                <a:latin typeface="Times New Roman" panose="02020603050405020304" pitchFamily="18" charset="0"/>
                <a:cs typeface="Times New Roman" panose="02020603050405020304" pitchFamily="18" charset="0"/>
              </a:rPr>
              <a:t>for the 10th 3SI Summit, April 2025</a:t>
            </a:r>
            <a:endParaRPr lang="en-US" altLang="ja-JP">
              <a:latin typeface="Times New Roman" panose="02020603050405020304" pitchFamily="18" charset="0"/>
              <a:ea typeface="MS PGothic" panose="020B0600070205080204" pitchFamily="50" charset="-128"/>
              <a:cs typeface="Times New Roman" panose="02020603050405020304" pitchFamily="18" charset="0"/>
            </a:endParaRPr>
          </a:p>
          <a:p>
            <a:endParaRPr kumimoji="1" lang="ja-JP" altLang="en-US">
              <a:latin typeface="Times New Roman" panose="02020603050405020304" pitchFamily="18" charset="0"/>
              <a:cs typeface="Times New Roman" panose="02020603050405020304" pitchFamily="18" charset="0"/>
            </a:endParaRPr>
          </a:p>
        </p:txBody>
      </p:sp>
      <p:pic>
        <p:nvPicPr>
          <p:cNvPr id="1032" name="Picture 8">
            <a:extLst>
              <a:ext uri="{FF2B5EF4-FFF2-40B4-BE49-F238E27FC236}">
                <a16:creationId xmlns:a16="http://schemas.microsoft.com/office/drawing/2014/main" id="{35E0AFD5-5ADF-4A45-6AA9-40FD06BCFC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626" y="3030875"/>
            <a:ext cx="4703548" cy="313715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0DEA2EC8-3BDE-B6E3-070B-4A4DE3BFA2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6826" y="3030875"/>
            <a:ext cx="4703548" cy="3134731"/>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992DAEEF-0D55-4F63-CE9D-AE64EF7FFCD7}"/>
              </a:ext>
            </a:extLst>
          </p:cNvPr>
          <p:cNvSpPr txBox="1"/>
          <p:nvPr/>
        </p:nvSpPr>
        <p:spPr>
          <a:xfrm>
            <a:off x="9757435" y="6295243"/>
            <a:ext cx="1483653" cy="369332"/>
          </a:xfrm>
          <a:prstGeom prst="rect">
            <a:avLst/>
          </a:prstGeom>
          <a:noFill/>
        </p:spPr>
        <p:txBody>
          <a:bodyPr wrap="square" rtlCol="0">
            <a:spAutoFit/>
          </a:bodyPr>
          <a:lstStyle/>
          <a:p>
            <a:r>
              <a:rPr kumimoji="1" lang="fr-FR">
                <a:latin typeface="Times New Roman" panose="02020603050405020304" pitchFamily="18" charset="0"/>
                <a:cs typeface="Times New Roman" panose="02020603050405020304" pitchFamily="18" charset="0"/>
              </a:rPr>
              <a:t>Images: 3SI</a:t>
            </a:r>
          </a:p>
        </p:txBody>
      </p:sp>
    </p:spTree>
    <p:extLst>
      <p:ext uri="{BB962C8B-B14F-4D97-AF65-F5344CB8AC3E}">
        <p14:creationId xmlns:p14="http://schemas.microsoft.com/office/powerpoint/2010/main" val="9883198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D12FC8E7-A251-26A5-565C-17E518C08660}"/>
              </a:ext>
            </a:extLst>
          </p:cNvPr>
          <p:cNvSpPr>
            <a:spLocks noGrp="1"/>
          </p:cNvSpPr>
          <p:nvPr>
            <p:ph idx="1"/>
          </p:nvPr>
        </p:nvSpPr>
        <p:spPr>
          <a:xfrm>
            <a:off x="896679" y="680483"/>
            <a:ext cx="10398642" cy="5722347"/>
          </a:xfrm>
        </p:spPr>
        <p:txBody>
          <a:bodyPr>
            <a:noAutofit/>
          </a:bodyPr>
          <a:lstStyle/>
          <a:p>
            <a:pPr marL="0" indent="0">
              <a:buNone/>
            </a:pPr>
            <a:r>
              <a:rPr lang="en-US" altLang="ja-JP" sz="2600">
                <a:latin typeface="Times New Roman" panose="02020603050405020304" pitchFamily="18" charset="0"/>
                <a:cs typeface="Times New Roman" panose="02020603050405020304" pitchFamily="18" charset="0"/>
              </a:rPr>
              <a:t>The 3SI is an important initiative that will contribute to a strong, prosperous and united Europe by bolstering the connectivity of Central and Eastern Europe and the Baltic States. </a:t>
            </a:r>
            <a:r>
              <a:rPr lang="en-US" altLang="ja-JP" sz="2600">
                <a:solidFill>
                  <a:srgbClr val="C00000"/>
                </a:solidFill>
                <a:latin typeface="Times New Roman" panose="02020603050405020304" pitchFamily="18" charset="0"/>
                <a:cs typeface="Times New Roman" panose="02020603050405020304" pitchFamily="18" charset="0"/>
              </a:rPr>
              <a:t>As the security of Europe and the Indo-Pacific are increasingly recognized as inseparable, Japan strongly supports this initiative</a:t>
            </a:r>
            <a:r>
              <a:rPr lang="en-US" altLang="ja-JP" sz="2600">
                <a:latin typeface="Times New Roman" panose="02020603050405020304" pitchFamily="18" charset="0"/>
                <a:cs typeface="Times New Roman" panose="02020603050405020304" pitchFamily="18" charset="0"/>
              </a:rPr>
              <a:t>. I would therefore like to express my respect for Romania’s leadership in hosting this Summit.</a:t>
            </a:r>
            <a:br>
              <a:rPr lang="en-US" altLang="ja-JP" sz="2600">
                <a:latin typeface="Times New Roman" panose="02020603050405020304" pitchFamily="18" charset="0"/>
                <a:cs typeface="Times New Roman" panose="02020603050405020304" pitchFamily="18" charset="0"/>
              </a:rPr>
            </a:br>
            <a:r>
              <a:rPr lang="en-US" altLang="ja-JP" sz="2600">
                <a:latin typeface="Times New Roman" panose="02020603050405020304" pitchFamily="18" charset="0"/>
                <a:cs typeface="Times New Roman" panose="02020603050405020304" pitchFamily="18" charset="0"/>
              </a:rPr>
              <a:t> </a:t>
            </a:r>
            <a:br>
              <a:rPr lang="en-US" altLang="ja-JP" sz="2600">
                <a:latin typeface="Times New Roman" panose="02020603050405020304" pitchFamily="18" charset="0"/>
                <a:cs typeface="Times New Roman" panose="02020603050405020304" pitchFamily="18" charset="0"/>
              </a:rPr>
            </a:br>
            <a:r>
              <a:rPr lang="en-US" altLang="ja-JP" sz="2600">
                <a:solidFill>
                  <a:srgbClr val="C00000"/>
                </a:solidFill>
                <a:latin typeface="Times New Roman" panose="02020603050405020304" pitchFamily="18" charset="0"/>
                <a:cs typeface="Times New Roman" panose="02020603050405020304" pitchFamily="18" charset="0"/>
              </a:rPr>
              <a:t>The importance of promoting infrastructure development based on 3SI is stated in a Strategic Partnership between Japan and Romania </a:t>
            </a:r>
            <a:r>
              <a:rPr lang="en-US" altLang="ja-JP" sz="2600">
                <a:latin typeface="Times New Roman" panose="02020603050405020304" pitchFamily="18" charset="0"/>
                <a:cs typeface="Times New Roman" panose="02020603050405020304" pitchFamily="18" charset="0"/>
              </a:rPr>
              <a:t>that President Iohannis and I announced in March of this year. In Romania, Japan’s high quality technology is helping to strengthen connectivity, the best example is </a:t>
            </a:r>
            <a:r>
              <a:rPr lang="en-US" altLang="ja-JP" sz="2600">
                <a:solidFill>
                  <a:srgbClr val="C00000"/>
                </a:solidFill>
                <a:latin typeface="Times New Roman" panose="02020603050405020304" pitchFamily="18" charset="0"/>
                <a:cs typeface="Times New Roman" panose="02020603050405020304" pitchFamily="18" charset="0"/>
              </a:rPr>
              <a:t>Braila Bridge</a:t>
            </a:r>
            <a:r>
              <a:rPr lang="en-US" altLang="ja-JP" sz="2600">
                <a:latin typeface="Times New Roman" panose="02020603050405020304" pitchFamily="18" charset="0"/>
                <a:cs typeface="Times New Roman" panose="02020603050405020304" pitchFamily="18" charset="0"/>
              </a:rPr>
              <a:t>, a large suspension bridge over the Danube River. (…)</a:t>
            </a:r>
          </a:p>
          <a:p>
            <a:pPr marL="0" indent="0">
              <a:buNone/>
            </a:pPr>
            <a:endParaRPr lang="en-US" altLang="ja-JP" sz="2600">
              <a:latin typeface="Times New Roman" panose="02020603050405020304" pitchFamily="18" charset="0"/>
              <a:cs typeface="Times New Roman" panose="02020603050405020304" pitchFamily="18" charset="0"/>
            </a:endParaRPr>
          </a:p>
          <a:p>
            <a:pPr marL="0" indent="0" algn="r">
              <a:spcBef>
                <a:spcPts val="0"/>
              </a:spcBef>
              <a:buNone/>
            </a:pPr>
            <a:r>
              <a:rPr lang="en-US" altLang="ja-JP" sz="2400">
                <a:latin typeface="Times New Roman" panose="02020603050405020304" pitchFamily="18" charset="0"/>
                <a:cs typeface="Times New Roman" panose="02020603050405020304" pitchFamily="18" charset="0"/>
              </a:rPr>
              <a:t>Video Message by Prime Minister KISHIDA Fumio </a:t>
            </a:r>
          </a:p>
          <a:p>
            <a:pPr marL="0" indent="0" algn="r">
              <a:spcBef>
                <a:spcPts val="0"/>
              </a:spcBef>
              <a:buNone/>
            </a:pPr>
            <a:r>
              <a:rPr lang="en-US" altLang="ja-JP" sz="2400">
                <a:latin typeface="Times New Roman" panose="02020603050405020304" pitchFamily="18" charset="0"/>
                <a:cs typeface="Times New Roman" panose="02020603050405020304" pitchFamily="18" charset="0"/>
              </a:rPr>
              <a:t>at the Three Seas Summit, Bucharest, September 2023</a:t>
            </a:r>
            <a:endParaRPr kumimoji="1" lang="ja-JP" altLang="en-US" sz="2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90035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CA81764-7188-744A-AD65-6A2F729BC5BC}"/>
              </a:ext>
            </a:extLst>
          </p:cNvPr>
          <p:cNvSpPr>
            <a:spLocks noGrp="1"/>
          </p:cNvSpPr>
          <p:nvPr>
            <p:ph type="title"/>
          </p:nvPr>
        </p:nvSpPr>
        <p:spPr>
          <a:xfrm>
            <a:off x="776197" y="789617"/>
            <a:ext cx="9611812" cy="677676"/>
          </a:xfrm>
        </p:spPr>
        <p:txBody>
          <a:bodyPr>
            <a:normAutofit/>
          </a:bodyPr>
          <a:lstStyle/>
          <a:p>
            <a:pPr lvl="0"/>
            <a:r>
              <a:rPr kumimoji="1" lang="en-US" altLang="ja-JP" sz="2800" b="1" kern="100">
                <a:solidFill>
                  <a:srgbClr val="000000"/>
                </a:solidFill>
                <a:latin typeface="Times New Roman" panose="02020603050405020304" pitchFamily="18" charset="0"/>
                <a:ea typeface="游明朝" panose="02020400000000000000" pitchFamily="18" charset="-128"/>
                <a:cs typeface="Times New Roman" panose="02020603050405020304" pitchFamily="18" charset="0"/>
              </a:rPr>
              <a:t>4) Strategic partnership</a:t>
            </a:r>
            <a:r>
              <a:rPr lang="en-US" altLang="ja-JP" sz="2800" b="1" kern="100">
                <a:solidFill>
                  <a:srgbClr val="000000"/>
                </a:solidFill>
                <a:latin typeface="Times New Roman" panose="02020603050405020304" pitchFamily="18" charset="0"/>
                <a:ea typeface="游明朝" panose="02020400000000000000" pitchFamily="18" charset="-128"/>
                <a:cs typeface="Times New Roman" panose="02020603050405020304" pitchFamily="18" charset="0"/>
              </a:rPr>
              <a:t> with </a:t>
            </a:r>
            <a:r>
              <a:rPr lang="en-US" altLang="ja-JP" sz="2800" b="1" i="1" kern="100">
                <a:solidFill>
                  <a:srgbClr val="000000"/>
                </a:solidFill>
                <a:latin typeface="Times New Roman" panose="02020603050405020304" pitchFamily="18" charset="0"/>
                <a:ea typeface="游明朝" panose="02020400000000000000" pitchFamily="18" charset="-128"/>
                <a:cs typeface="Times New Roman" panose="02020603050405020304" pitchFamily="18" charset="0"/>
              </a:rPr>
              <a:t>selected</a:t>
            </a:r>
            <a:r>
              <a:rPr lang="en-US" altLang="ja-JP" sz="2800" b="1" kern="100">
                <a:solidFill>
                  <a:srgbClr val="000000"/>
                </a:solidFill>
                <a:latin typeface="Times New Roman" panose="02020603050405020304" pitchFamily="18" charset="0"/>
                <a:ea typeface="游明朝" panose="02020400000000000000" pitchFamily="18" charset="-128"/>
                <a:cs typeface="Times New Roman" panose="02020603050405020304" pitchFamily="18" charset="0"/>
              </a:rPr>
              <a:t>, like-minded partners</a:t>
            </a:r>
            <a:endParaRPr kumimoji="1" lang="en-US" altLang="ja-JP" sz="2800" b="1" kern="100">
              <a:solidFill>
                <a:srgbClr val="000000"/>
              </a:solidFill>
              <a:latin typeface="Times New Roman" panose="02020603050405020304" pitchFamily="18" charset="0"/>
              <a:ea typeface="游明朝" panose="02020400000000000000" pitchFamily="18" charset="-128"/>
              <a:cs typeface="Times New Roman" panose="02020603050405020304" pitchFamily="18" charset="0"/>
            </a:endParaRPr>
          </a:p>
        </p:txBody>
      </p:sp>
      <p:sp>
        <p:nvSpPr>
          <p:cNvPr id="3" name="コンテンツ プレースホルダー 2">
            <a:extLst>
              <a:ext uri="{FF2B5EF4-FFF2-40B4-BE49-F238E27FC236}">
                <a16:creationId xmlns:a16="http://schemas.microsoft.com/office/drawing/2014/main" id="{9D0A3DD2-AEF1-0058-F97D-685F6DD7FBAC}"/>
              </a:ext>
            </a:extLst>
          </p:cNvPr>
          <p:cNvSpPr>
            <a:spLocks noGrp="1"/>
          </p:cNvSpPr>
          <p:nvPr>
            <p:ph idx="1"/>
          </p:nvPr>
        </p:nvSpPr>
        <p:spPr>
          <a:xfrm>
            <a:off x="1024280" y="1665481"/>
            <a:ext cx="10143440" cy="1488558"/>
          </a:xfrm>
        </p:spPr>
        <p:txBody>
          <a:bodyPr>
            <a:normAutofit/>
          </a:bodyPr>
          <a:lstStyle/>
          <a:p>
            <a:r>
              <a:rPr lang="en-US" altLang="ja-JP" b="0" i="0">
                <a:effectLst/>
                <a:latin typeface="Times New Roman" panose="02020603050405020304" pitchFamily="18" charset="0"/>
                <a:ea typeface="MS PGothic" panose="020B0600070205080204" pitchFamily="50" charset="-128"/>
                <a:cs typeface="Times New Roman" panose="02020603050405020304" pitchFamily="18" charset="0"/>
              </a:rPr>
              <a:t>Producing the next generation fighters with UK and Italy</a:t>
            </a:r>
            <a:endParaRPr lang="en-US" altLang="ja-JP">
              <a:latin typeface="Times New Roman" panose="02020603050405020304" pitchFamily="18" charset="0"/>
              <a:ea typeface="MS PGothic" panose="020B0600070205080204" pitchFamily="50" charset="-128"/>
              <a:cs typeface="Times New Roman" panose="02020603050405020304" pitchFamily="18" charset="0"/>
            </a:endParaRPr>
          </a:p>
          <a:p>
            <a:r>
              <a:rPr lang="en-US" altLang="ja-JP" b="0" i="0">
                <a:effectLst/>
                <a:latin typeface="Times New Roman" panose="02020603050405020304" pitchFamily="18" charset="0"/>
                <a:ea typeface="MS PGothic" panose="020B0600070205080204" pitchFamily="50" charset="-128"/>
                <a:cs typeface="Times New Roman" panose="02020603050405020304" pitchFamily="18" charset="0"/>
              </a:rPr>
              <a:t>Establishment of GIGO </a:t>
            </a:r>
            <a:r>
              <a:rPr lang="en-US" altLang="ja-JP">
                <a:latin typeface="Times New Roman" panose="02020603050405020304" pitchFamily="18" charset="0"/>
                <a:cs typeface="Times New Roman" panose="02020603050405020304" pitchFamily="18" charset="0"/>
              </a:rPr>
              <a:t>(</a:t>
            </a:r>
            <a:r>
              <a:rPr lang="en-AU" altLang="ja-JP" sz="2700">
                <a:latin typeface="Times New Roman" panose="02020603050405020304" pitchFamily="18" charset="0"/>
                <a:cs typeface="Times New Roman" panose="02020603050405020304" pitchFamily="18" charset="0"/>
              </a:rPr>
              <a:t>Global Combat Air Programme International Government Organisation</a:t>
            </a:r>
            <a:r>
              <a:rPr lang="en-US" altLang="ja-JP">
                <a:latin typeface="Times New Roman" panose="02020603050405020304" pitchFamily="18" charset="0"/>
                <a:cs typeface="Times New Roman" panose="02020603050405020304" pitchFamily="18" charset="0"/>
              </a:rPr>
              <a:t>)</a:t>
            </a:r>
            <a:endParaRPr lang="en-US" altLang="ja-JP" b="0" i="0">
              <a:effectLst/>
              <a:latin typeface="Times New Roman" panose="02020603050405020304" pitchFamily="18" charset="0"/>
              <a:ea typeface="MS PGothic" panose="020B060007020508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B0AD72A8-4457-B6D3-2458-EF9E75C58AE4}"/>
              </a:ext>
            </a:extLst>
          </p:cNvPr>
          <p:cNvSpPr txBox="1"/>
          <p:nvPr/>
        </p:nvSpPr>
        <p:spPr>
          <a:xfrm>
            <a:off x="7892639" y="6112328"/>
            <a:ext cx="2495370" cy="369332"/>
          </a:xfrm>
          <a:prstGeom prst="rect">
            <a:avLst/>
          </a:prstGeom>
          <a:noFill/>
        </p:spPr>
        <p:txBody>
          <a:bodyPr wrap="square" rtlCol="0">
            <a:spAutoFit/>
          </a:bodyPr>
          <a:lstStyle/>
          <a:p>
            <a:r>
              <a:rPr kumimoji="1" lang="fr-FR">
                <a:latin typeface="Times New Roman" panose="02020603050405020304" pitchFamily="18" charset="0"/>
                <a:cs typeface="Times New Roman" panose="02020603050405020304" pitchFamily="18" charset="0"/>
              </a:rPr>
              <a:t>Image: Japan Times</a:t>
            </a:r>
          </a:p>
        </p:txBody>
      </p:sp>
      <p:pic>
        <p:nvPicPr>
          <p:cNvPr id="16388" name="Picture 4" descr="Japan, UK, Italy to Send Hundreds of Officials to New Organization for  Fighter Jet Development; Plan to Be Agreed Thursday - The Japan News">
            <a:extLst>
              <a:ext uri="{FF2B5EF4-FFF2-40B4-BE49-F238E27FC236}">
                <a16:creationId xmlns:a16="http://schemas.microsoft.com/office/drawing/2014/main" id="{4B8518A4-ED76-4C0E-CA50-D7997C7305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1" t="518" r="11352" b="13889"/>
          <a:stretch/>
        </p:blipFill>
        <p:spPr bwMode="auto">
          <a:xfrm>
            <a:off x="7974420" y="3352228"/>
            <a:ext cx="4079358" cy="2716156"/>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Japan-UK-Italy Trilateral Defence Ministerial Meeting | Japan Ministry of  Defense">
            <a:extLst>
              <a:ext uri="{FF2B5EF4-FFF2-40B4-BE49-F238E27FC236}">
                <a16:creationId xmlns:a16="http://schemas.microsoft.com/office/drawing/2014/main" id="{AA1D58D7-112B-EFA0-47F7-58CDE32DBF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8616" y="3352228"/>
            <a:ext cx="4074235" cy="2716156"/>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3E2887D6-1E61-8DA5-2E1F-FF79958C4980}"/>
              </a:ext>
            </a:extLst>
          </p:cNvPr>
          <p:cNvSpPr txBox="1"/>
          <p:nvPr/>
        </p:nvSpPr>
        <p:spPr>
          <a:xfrm>
            <a:off x="3488616" y="6112328"/>
            <a:ext cx="2933703" cy="369332"/>
          </a:xfrm>
          <a:prstGeom prst="rect">
            <a:avLst/>
          </a:prstGeom>
          <a:noFill/>
        </p:spPr>
        <p:txBody>
          <a:bodyPr wrap="square" rtlCol="0">
            <a:spAutoFit/>
          </a:bodyPr>
          <a:lstStyle/>
          <a:p>
            <a:r>
              <a:rPr kumimoji="1" lang="fr-FR">
                <a:latin typeface="Times New Roman" panose="02020603050405020304" pitchFamily="18" charset="0"/>
                <a:cs typeface="Times New Roman" panose="02020603050405020304" pitchFamily="18" charset="0"/>
              </a:rPr>
              <a:t>Image: Ministry of Defense</a:t>
            </a:r>
          </a:p>
        </p:txBody>
      </p:sp>
    </p:spTree>
    <p:extLst>
      <p:ext uri="{BB962C8B-B14F-4D97-AF65-F5344CB8AC3E}">
        <p14:creationId xmlns:p14="http://schemas.microsoft.com/office/powerpoint/2010/main" val="18961441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9D0A3DD2-AEF1-0058-F97D-685F6DD7FBAC}"/>
              </a:ext>
            </a:extLst>
          </p:cNvPr>
          <p:cNvSpPr>
            <a:spLocks noGrp="1"/>
          </p:cNvSpPr>
          <p:nvPr>
            <p:ph idx="1"/>
          </p:nvPr>
        </p:nvSpPr>
        <p:spPr>
          <a:xfrm>
            <a:off x="912667" y="1828063"/>
            <a:ext cx="7981950" cy="3201872"/>
          </a:xfrm>
        </p:spPr>
        <p:txBody>
          <a:bodyPr>
            <a:normAutofit/>
          </a:bodyPr>
          <a:lstStyle/>
          <a:p>
            <a:r>
              <a:rPr lang="en-AU" altLang="ja-JP" i="0">
                <a:effectLst/>
                <a:highlight>
                  <a:srgbClr val="FFFFFF"/>
                </a:highlight>
                <a:latin typeface="Times New Roman" panose="02020603050405020304" pitchFamily="18" charset="0"/>
                <a:cs typeface="Times New Roman" panose="02020603050405020304" pitchFamily="18" charset="0"/>
              </a:rPr>
              <a:t>Reciprocal Access Agreement (RAA) with UK </a:t>
            </a:r>
            <a:r>
              <a:rPr kumimoji="1" lang="en-US" altLang="ja-JP">
                <a:latin typeface="Times New Roman" panose="02020603050405020304" pitchFamily="18" charset="0"/>
                <a:ea typeface="MS PGothic" panose="020B0600070205080204" pitchFamily="50" charset="-128"/>
                <a:cs typeface="Times New Roman" panose="02020603050405020304" pitchFamily="18" charset="0"/>
              </a:rPr>
              <a:t>(concluded in January 2023) and </a:t>
            </a:r>
            <a:r>
              <a:rPr lang="en-AU" altLang="ja-JP" i="0">
                <a:effectLst/>
                <a:highlight>
                  <a:srgbClr val="FFFFFF"/>
                </a:highlight>
                <a:latin typeface="Times New Roman" panose="02020603050405020304" pitchFamily="18" charset="0"/>
                <a:cs typeface="Times New Roman" panose="02020603050405020304" pitchFamily="18" charset="0"/>
              </a:rPr>
              <a:t>with </a:t>
            </a:r>
            <a:r>
              <a:rPr kumimoji="1" lang="en-US">
                <a:latin typeface="Times New Roman" panose="02020603050405020304" pitchFamily="18" charset="0"/>
                <a:ea typeface="MS PGothic" panose="020B0600070205080204" pitchFamily="50" charset="-128"/>
                <a:cs typeface="Times New Roman" panose="02020603050405020304" pitchFamily="18" charset="0"/>
              </a:rPr>
              <a:t>France (under negotiations)</a:t>
            </a:r>
          </a:p>
          <a:p>
            <a:r>
              <a:rPr lang="en-US" altLang="ja-JP">
                <a:highlight>
                  <a:srgbClr val="FFFFFF"/>
                </a:highlight>
                <a:latin typeface="Times New Roman" panose="02020603050405020304" pitchFamily="18" charset="0"/>
                <a:cs typeface="Times New Roman" panose="02020603050405020304" pitchFamily="18" charset="0"/>
              </a:rPr>
              <a:t>A</a:t>
            </a:r>
            <a:r>
              <a:rPr lang="en-US" altLang="ja-JP" i="0">
                <a:effectLst/>
                <a:highlight>
                  <a:srgbClr val="FFFFFF"/>
                </a:highlight>
                <a:latin typeface="Times New Roman" panose="02020603050405020304" pitchFamily="18" charset="0"/>
                <a:cs typeface="Times New Roman" panose="02020603050405020304" pitchFamily="18" charset="0"/>
              </a:rPr>
              <a:t>cquisition and cross-servicing agreement (ACSA) with </a:t>
            </a:r>
            <a:r>
              <a:rPr kumimoji="1" lang="en-US">
                <a:latin typeface="Times New Roman" panose="02020603050405020304" pitchFamily="18" charset="0"/>
                <a:ea typeface="MS PGothic" panose="020B0600070205080204" pitchFamily="50" charset="-128"/>
                <a:cs typeface="Times New Roman" panose="02020603050405020304" pitchFamily="18" charset="0"/>
              </a:rPr>
              <a:t>Germany (concluded in January 2024)</a:t>
            </a:r>
          </a:p>
          <a:p>
            <a:r>
              <a:rPr lang="en-US" altLang="ja-JP" i="0">
                <a:effectLst/>
                <a:latin typeface="Times New Roman" panose="02020603050405020304" pitchFamily="18" charset="0"/>
                <a:cs typeface="Times New Roman" panose="02020603050405020304" pitchFamily="18" charset="0"/>
              </a:rPr>
              <a:t>Memorandum on Defense Cooperation and Exchanges with </a:t>
            </a:r>
            <a:r>
              <a:rPr lang="en-US">
                <a:latin typeface="Times New Roman" panose="02020603050405020304" pitchFamily="18" charset="0"/>
                <a:ea typeface="MS PGothic" panose="020B0600070205080204" pitchFamily="50" charset="-128"/>
                <a:cs typeface="Times New Roman" panose="02020603050405020304" pitchFamily="18" charset="0"/>
              </a:rPr>
              <a:t>Poland (signed in February 2022)</a:t>
            </a:r>
          </a:p>
        </p:txBody>
      </p:sp>
      <p:sp>
        <p:nvSpPr>
          <p:cNvPr id="4" name="テキスト ボックス 3">
            <a:extLst>
              <a:ext uri="{FF2B5EF4-FFF2-40B4-BE49-F238E27FC236}">
                <a16:creationId xmlns:a16="http://schemas.microsoft.com/office/drawing/2014/main" id="{B0AD72A8-4457-B6D3-2458-EF9E75C58AE4}"/>
              </a:ext>
            </a:extLst>
          </p:cNvPr>
          <p:cNvSpPr txBox="1"/>
          <p:nvPr/>
        </p:nvSpPr>
        <p:spPr>
          <a:xfrm>
            <a:off x="6248401" y="6372975"/>
            <a:ext cx="3200399" cy="369332"/>
          </a:xfrm>
          <a:prstGeom prst="rect">
            <a:avLst/>
          </a:prstGeom>
          <a:noFill/>
        </p:spPr>
        <p:txBody>
          <a:bodyPr wrap="square" rtlCol="0">
            <a:spAutoFit/>
          </a:bodyPr>
          <a:lstStyle/>
          <a:p>
            <a:r>
              <a:rPr kumimoji="1" lang="fr-FR">
                <a:latin typeface="Times New Roman" panose="02020603050405020304" pitchFamily="18" charset="0"/>
                <a:cs typeface="Times New Roman" panose="02020603050405020304" pitchFamily="18" charset="0"/>
              </a:rPr>
              <a:t>Image: German Foreign Office</a:t>
            </a:r>
          </a:p>
        </p:txBody>
      </p:sp>
      <p:pic>
        <p:nvPicPr>
          <p:cNvPr id="16392" name="Picture 8" descr="Signing of Japan-UK Reciprocal Access Agreement (Diplomatic Relations) |  Prime Minister's Office of Japan">
            <a:extLst>
              <a:ext uri="{FF2B5EF4-FFF2-40B4-BE49-F238E27FC236}">
                <a16:creationId xmlns:a16="http://schemas.microsoft.com/office/drawing/2014/main" id="{2DF51D5A-3847-B72E-1014-4E28CCBC9E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267" r="26383"/>
          <a:stretch/>
        </p:blipFill>
        <p:spPr bwMode="auto">
          <a:xfrm>
            <a:off x="9448800" y="0"/>
            <a:ext cx="2743200" cy="3428999"/>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descr="GermanForeignOffice on X: &quot;Maintaining stability and prosperity in the  #IndoPacific is paramount. Therefore we are strengthening our partnerships  in the region. Japan 🇯🇵 and Germany 🇩🇪 signed an agreement for mutual  military">
            <a:extLst>
              <a:ext uri="{FF2B5EF4-FFF2-40B4-BE49-F238E27FC236}">
                <a16:creationId xmlns:a16="http://schemas.microsoft.com/office/drawing/2014/main" id="{D5CC7FC4-F8B7-17A3-0C6F-F501D2378B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8800" y="3429000"/>
            <a:ext cx="2743200" cy="3429000"/>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5ABAD456-35E5-010A-0372-A3EA9C3C1DCD}"/>
              </a:ext>
            </a:extLst>
          </p:cNvPr>
          <p:cNvSpPr txBox="1"/>
          <p:nvPr/>
        </p:nvSpPr>
        <p:spPr>
          <a:xfrm>
            <a:off x="7191374" y="115693"/>
            <a:ext cx="2105025" cy="369332"/>
          </a:xfrm>
          <a:prstGeom prst="rect">
            <a:avLst/>
          </a:prstGeom>
          <a:noFill/>
        </p:spPr>
        <p:txBody>
          <a:bodyPr wrap="square" rtlCol="0">
            <a:spAutoFit/>
          </a:bodyPr>
          <a:lstStyle/>
          <a:p>
            <a:pPr algn="r"/>
            <a:r>
              <a:rPr kumimoji="1" lang="fr-FR">
                <a:latin typeface="Times New Roman" panose="02020603050405020304" pitchFamily="18" charset="0"/>
                <a:cs typeface="Times New Roman" panose="02020603050405020304" pitchFamily="18" charset="0"/>
              </a:rPr>
              <a:t>Image: PM’s Office</a:t>
            </a:r>
          </a:p>
        </p:txBody>
      </p:sp>
    </p:spTree>
    <p:extLst>
      <p:ext uri="{BB962C8B-B14F-4D97-AF65-F5344CB8AC3E}">
        <p14:creationId xmlns:p14="http://schemas.microsoft.com/office/powerpoint/2010/main" val="5930879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9D0A3DD2-AEF1-0058-F97D-685F6DD7FBAC}"/>
              </a:ext>
            </a:extLst>
          </p:cNvPr>
          <p:cNvSpPr>
            <a:spLocks noGrp="1"/>
          </p:cNvSpPr>
          <p:nvPr>
            <p:ph idx="1"/>
          </p:nvPr>
        </p:nvSpPr>
        <p:spPr>
          <a:xfrm>
            <a:off x="418128" y="2801679"/>
            <a:ext cx="5677872" cy="1254642"/>
          </a:xfrm>
        </p:spPr>
        <p:txBody>
          <a:bodyPr>
            <a:normAutofit/>
          </a:bodyPr>
          <a:lstStyle/>
          <a:p>
            <a:r>
              <a:rPr kumimoji="1" lang="en-US">
                <a:latin typeface="Times New Roman" panose="02020603050405020304" pitchFamily="18" charset="0"/>
                <a:ea typeface="MS PGothic" panose="020B0600070205080204" pitchFamily="50" charset="-128"/>
                <a:cs typeface="Times New Roman" panose="02020603050405020304" pitchFamily="18" charset="0"/>
              </a:rPr>
              <a:t>Japan’s approach to Finland and Sweden and its Nordic Diplomacy policy (announced in Jan. 2024)</a:t>
            </a:r>
            <a:endParaRPr kumimoji="1" lang="fr-FR">
              <a:latin typeface="Times New Roman" panose="02020603050405020304" pitchFamily="18" charset="0"/>
              <a:cs typeface="Times New Roman" panose="02020603050405020304" pitchFamily="18" charset="0"/>
            </a:endParaRPr>
          </a:p>
        </p:txBody>
      </p:sp>
      <p:pic>
        <p:nvPicPr>
          <p:cNvPr id="18436" name="Picture 4" descr="Japan-Finland Foreign Ministers' Working Lunch | Ministry of Foreign  Affairs of Japan">
            <a:extLst>
              <a:ext uri="{FF2B5EF4-FFF2-40B4-BE49-F238E27FC236}">
                <a16:creationId xmlns:a16="http://schemas.microsoft.com/office/drawing/2014/main" id="{A7407A0F-4800-8659-14FA-EFEB712BC7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3650" y="4606019"/>
            <a:ext cx="2783269" cy="1988049"/>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上川 陽子 KAMIKAWA Yoko on X: &quot;出張5日目は、スウェーデンのストックホルム。 先週電話会談を行ったビルストロム・スウェーデン外相と対面によるワーキングランチ。充実した会談を通し信頼関係を築くことができました。&quot;  / X">
            <a:extLst>
              <a:ext uri="{FF2B5EF4-FFF2-40B4-BE49-F238E27FC236}">
                <a16:creationId xmlns:a16="http://schemas.microsoft.com/office/drawing/2014/main" id="{130FAB44-92F9-793F-81F6-5AFCE516B1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0549" y="4606019"/>
            <a:ext cx="2785110" cy="1988049"/>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FA26ABE6-E3DE-AFA2-B0F7-CBC37E91665A}"/>
              </a:ext>
            </a:extLst>
          </p:cNvPr>
          <p:cNvSpPr txBox="1"/>
          <p:nvPr/>
        </p:nvSpPr>
        <p:spPr>
          <a:xfrm>
            <a:off x="2245970" y="6006088"/>
            <a:ext cx="3857625" cy="646331"/>
          </a:xfrm>
          <a:prstGeom prst="rect">
            <a:avLst/>
          </a:prstGeom>
          <a:noFill/>
        </p:spPr>
        <p:txBody>
          <a:bodyPr wrap="square" rtlCol="0">
            <a:spAutoFit/>
          </a:bodyPr>
          <a:lstStyle/>
          <a:p>
            <a:pPr algn="r"/>
            <a:r>
              <a:rPr kumimoji="1" lang="fr-FR">
                <a:latin typeface="Times New Roman" panose="02020603050405020304" pitchFamily="18" charset="0"/>
                <a:cs typeface="Times New Roman" panose="02020603050405020304" pitchFamily="18" charset="0"/>
              </a:rPr>
              <a:t>[Left] Image: MOFA</a:t>
            </a:r>
          </a:p>
          <a:p>
            <a:pPr algn="r"/>
            <a:r>
              <a:rPr lang="fr-FR">
                <a:latin typeface="Times New Roman" panose="02020603050405020304" pitchFamily="18" charset="0"/>
                <a:cs typeface="Times New Roman" panose="02020603050405020304" pitchFamily="18" charset="0"/>
              </a:rPr>
              <a:t>[Right]</a:t>
            </a:r>
            <a:r>
              <a:rPr kumimoji="1" lang="fr-FR">
                <a:latin typeface="Times New Roman" panose="02020603050405020304" pitchFamily="18" charset="0"/>
                <a:cs typeface="Times New Roman" panose="02020603050405020304" pitchFamily="18" charset="0"/>
              </a:rPr>
              <a:t> Image: Yoko Kamikawa on X</a:t>
            </a:r>
          </a:p>
        </p:txBody>
      </p:sp>
      <p:pic>
        <p:nvPicPr>
          <p:cNvPr id="5" name="コンテンツ プレースホルダー 4" descr="グラフィカル ユーザー インターフェイス, テキスト&#10;&#10;自動的に生成された説明">
            <a:extLst>
              <a:ext uri="{FF2B5EF4-FFF2-40B4-BE49-F238E27FC236}">
                <a16:creationId xmlns:a16="http://schemas.microsoft.com/office/drawing/2014/main" id="{3A9EF54B-4C11-0B19-9ECA-99E7FF7A6A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3650" y="159414"/>
            <a:ext cx="5782009" cy="4328971"/>
          </a:xfrm>
          <a:prstGeom prst="rect">
            <a:avLst/>
          </a:prstGeom>
        </p:spPr>
      </p:pic>
      <p:sp>
        <p:nvSpPr>
          <p:cNvPr id="6" name="テキスト ボックス 5">
            <a:extLst>
              <a:ext uri="{FF2B5EF4-FFF2-40B4-BE49-F238E27FC236}">
                <a16:creationId xmlns:a16="http://schemas.microsoft.com/office/drawing/2014/main" id="{72CA31B8-A37F-3716-8476-53284EE67215}"/>
              </a:ext>
            </a:extLst>
          </p:cNvPr>
          <p:cNvSpPr txBox="1"/>
          <p:nvPr/>
        </p:nvSpPr>
        <p:spPr>
          <a:xfrm>
            <a:off x="3791164" y="159414"/>
            <a:ext cx="2229806" cy="369332"/>
          </a:xfrm>
          <a:prstGeom prst="rect">
            <a:avLst/>
          </a:prstGeom>
          <a:noFill/>
        </p:spPr>
        <p:txBody>
          <a:bodyPr wrap="square" rtlCol="0">
            <a:spAutoFit/>
          </a:bodyPr>
          <a:lstStyle/>
          <a:p>
            <a:pPr algn="r"/>
            <a:r>
              <a:rPr kumimoji="1" lang="fr-FR">
                <a:latin typeface="Times New Roman" panose="02020603050405020304" pitchFamily="18" charset="0"/>
                <a:cs typeface="Times New Roman" panose="02020603050405020304" pitchFamily="18" charset="0"/>
              </a:rPr>
              <a:t>[Top] Image: MOFA</a:t>
            </a:r>
          </a:p>
        </p:txBody>
      </p:sp>
    </p:spTree>
    <p:extLst>
      <p:ext uri="{BB962C8B-B14F-4D97-AF65-F5344CB8AC3E}">
        <p14:creationId xmlns:p14="http://schemas.microsoft.com/office/powerpoint/2010/main" val="35671099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descr="Visit to Romania (The Prime Minister in Action) | Prime Minister of Japan  and His Cabinet">
            <a:extLst>
              <a:ext uri="{FF2B5EF4-FFF2-40B4-BE49-F238E27FC236}">
                <a16:creationId xmlns:a16="http://schemas.microsoft.com/office/drawing/2014/main" id="{5435CA76-328C-10F9-5F72-2523FB88B0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801"/>
          <a:stretch>
            <a:fillRect/>
          </a:stretch>
        </p:blipFill>
        <p:spPr bwMode="auto">
          <a:xfrm>
            <a:off x="7525160" y="341437"/>
            <a:ext cx="4295296" cy="2853647"/>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Japan-Romania Summit Meeting and Other Events (The Prime Minister in  Action) | Prime Minister's Office of Japan">
            <a:extLst>
              <a:ext uri="{FF2B5EF4-FFF2-40B4-BE49-F238E27FC236}">
                <a16:creationId xmlns:a16="http://schemas.microsoft.com/office/drawing/2014/main" id="{CEFC88A6-5A17-27BB-D12B-F54A38370B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979" b="2195"/>
          <a:stretch>
            <a:fillRect/>
          </a:stretch>
        </p:blipFill>
        <p:spPr bwMode="auto">
          <a:xfrm>
            <a:off x="7525160" y="3662916"/>
            <a:ext cx="4295296" cy="2853647"/>
          </a:xfrm>
          <a:prstGeom prst="rect">
            <a:avLst/>
          </a:prstGeom>
          <a:noFill/>
          <a:extLst>
            <a:ext uri="{909E8E84-426E-40DD-AFC4-6F175D3DCCD1}">
              <a14:hiddenFill xmlns:a14="http://schemas.microsoft.com/office/drawing/2010/main">
                <a:solidFill>
                  <a:srgbClr val="FFFFFF"/>
                </a:solidFill>
              </a14:hiddenFill>
            </a:ext>
          </a:extLst>
        </p:spPr>
      </p:pic>
      <p:sp>
        <p:nvSpPr>
          <p:cNvPr id="4" name="コンテンツ プレースホルダー 2">
            <a:extLst>
              <a:ext uri="{FF2B5EF4-FFF2-40B4-BE49-F238E27FC236}">
                <a16:creationId xmlns:a16="http://schemas.microsoft.com/office/drawing/2014/main" id="{0F90F391-6250-4611-E189-B1C0FC3F0793}"/>
              </a:ext>
            </a:extLst>
          </p:cNvPr>
          <p:cNvSpPr>
            <a:spLocks noGrp="1"/>
          </p:cNvSpPr>
          <p:nvPr>
            <p:ph idx="1"/>
          </p:nvPr>
        </p:nvSpPr>
        <p:spPr>
          <a:xfrm>
            <a:off x="566154" y="1557669"/>
            <a:ext cx="6630981" cy="3742661"/>
          </a:xfrm>
        </p:spPr>
        <p:txBody>
          <a:bodyPr>
            <a:normAutofit/>
          </a:bodyPr>
          <a:lstStyle/>
          <a:p>
            <a:r>
              <a:rPr kumimoji="1" lang="en-US">
                <a:latin typeface="Times New Roman" panose="02020603050405020304" pitchFamily="18" charset="0"/>
                <a:ea typeface="MS PGothic" panose="020B0600070205080204" pitchFamily="50" charset="-128"/>
                <a:cs typeface="Times New Roman" panose="02020603050405020304" pitchFamily="18" charset="0"/>
              </a:rPr>
              <a:t>Converging strategic interests between </a:t>
            </a:r>
            <a:r>
              <a:rPr lang="en-US">
                <a:latin typeface="Times New Roman" panose="02020603050405020304" pitchFamily="18" charset="0"/>
                <a:ea typeface="MS PGothic" panose="020B0600070205080204" pitchFamily="50" charset="-128"/>
                <a:cs typeface="Times New Roman" panose="02020603050405020304" pitchFamily="18" charset="0"/>
              </a:rPr>
              <a:t>Tokyo</a:t>
            </a:r>
            <a:r>
              <a:rPr kumimoji="1" lang="en-US">
                <a:latin typeface="Times New Roman" panose="02020603050405020304" pitchFamily="18" charset="0"/>
                <a:ea typeface="MS PGothic" panose="020B0600070205080204" pitchFamily="50" charset="-128"/>
                <a:cs typeface="Times New Roman" panose="02020603050405020304" pitchFamily="18" charset="0"/>
              </a:rPr>
              <a:t> and Bucharest</a:t>
            </a:r>
          </a:p>
          <a:p>
            <a:r>
              <a:rPr lang="en-US" altLang="ja-JP">
                <a:latin typeface="Times New Roman" panose="02020603050405020304" pitchFamily="18" charset="0"/>
                <a:cs typeface="Times New Roman" panose="02020603050405020304" pitchFamily="18" charset="0"/>
              </a:rPr>
              <a:t>Establishment of the </a:t>
            </a:r>
            <a:r>
              <a:rPr lang="en-US" altLang="ja-JP">
                <a:solidFill>
                  <a:srgbClr val="C00000"/>
                </a:solidFill>
                <a:latin typeface="Times New Roman" panose="02020603050405020304" pitchFamily="18" charset="0"/>
                <a:cs typeface="Times New Roman" panose="02020603050405020304" pitchFamily="18" charset="0"/>
              </a:rPr>
              <a:t>Strategic Partnership between Japan and Romania</a:t>
            </a:r>
            <a:r>
              <a:rPr lang="en-US" altLang="ja-JP">
                <a:latin typeface="Times New Roman" panose="02020603050405020304" pitchFamily="18" charset="0"/>
                <a:cs typeface="Times New Roman" panose="02020603050405020304" pitchFamily="18" charset="0"/>
              </a:rPr>
              <a:t>, concluded in March 2023</a:t>
            </a:r>
          </a:p>
          <a:p>
            <a:r>
              <a:rPr kumimoji="1" lang="en-US">
                <a:latin typeface="Times New Roman" panose="02020603050405020304" pitchFamily="18" charset="0"/>
                <a:cs typeface="Times New Roman" panose="02020603050405020304" pitchFamily="18" charset="0"/>
              </a:rPr>
              <a:t>The joint statement recognises </a:t>
            </a:r>
            <a:r>
              <a:rPr lang="en-US" altLang="ja-JP">
                <a:latin typeface="Times New Roman" panose="02020603050405020304" pitchFamily="18" charset="0"/>
                <a:cs typeface="Times New Roman" panose="02020603050405020304" pitchFamily="18" charset="0"/>
              </a:rPr>
              <a:t>that ‘</a:t>
            </a:r>
            <a:r>
              <a:rPr lang="en-US" altLang="ja-JP">
                <a:solidFill>
                  <a:srgbClr val="C00000"/>
                </a:solidFill>
                <a:latin typeface="Times New Roman" panose="02020603050405020304" pitchFamily="18" charset="0"/>
                <a:cs typeface="Times New Roman" panose="02020603050405020304" pitchFamily="18" charset="0"/>
              </a:rPr>
              <a:t>the security of Europe and that of the Indo Pacific are inseparable</a:t>
            </a:r>
            <a:r>
              <a:rPr lang="en-US" altLang="ja-JP">
                <a:latin typeface="Times New Roman" panose="02020603050405020304" pitchFamily="18" charset="0"/>
                <a:cs typeface="Times New Roman" panose="02020603050405020304" pitchFamily="18" charset="0"/>
              </a:rPr>
              <a:t> (…)’</a:t>
            </a:r>
            <a:endParaRPr lang="ja-JP" altLang="en-US">
              <a:latin typeface="Times New Roman" panose="02020603050405020304" pitchFamily="18" charset="0"/>
              <a:cs typeface="Times New Roman" panose="02020603050405020304" pitchFamily="18" charset="0"/>
            </a:endParaRPr>
          </a:p>
          <a:p>
            <a:endParaRPr kumimoji="1" lang="fr-FR">
              <a:latin typeface="Times New Roman" panose="02020603050405020304" pitchFamily="18" charset="0"/>
              <a:cs typeface="Times New Roman" panose="02020603050405020304" pitchFamily="18" charset="0"/>
            </a:endParaRPr>
          </a:p>
        </p:txBody>
      </p:sp>
      <p:sp>
        <p:nvSpPr>
          <p:cNvPr id="2" name="コンテンツ プレースホルダー 2">
            <a:extLst>
              <a:ext uri="{FF2B5EF4-FFF2-40B4-BE49-F238E27FC236}">
                <a16:creationId xmlns:a16="http://schemas.microsoft.com/office/drawing/2014/main" id="{ECBFD64C-2329-AC22-4C64-29A657DD118C}"/>
              </a:ext>
            </a:extLst>
          </p:cNvPr>
          <p:cNvSpPr txBox="1">
            <a:spLocks/>
          </p:cNvSpPr>
          <p:nvPr/>
        </p:nvSpPr>
        <p:spPr>
          <a:xfrm>
            <a:off x="1199895" y="5679080"/>
            <a:ext cx="6177994" cy="1083227"/>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Wingdings 2" pitchFamily="18" charset="2"/>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kumimoji="1"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9pPr>
          </a:lstStyle>
          <a:p>
            <a:pPr indent="0" algn="r">
              <a:lnSpc>
                <a:spcPct val="100000"/>
              </a:lnSpc>
              <a:spcBef>
                <a:spcPts val="0"/>
              </a:spcBef>
              <a:buNone/>
            </a:pPr>
            <a:r>
              <a:rPr lang="en-US" altLang="ja-JP" sz="1800" kern="100">
                <a:latin typeface="Times New Roman" panose="02020603050405020304" pitchFamily="18" charset="0"/>
                <a:ea typeface="HGPｺﾞｼｯｸM" panose="020B0600000000000000" pitchFamily="50" charset="-128"/>
                <a:cs typeface="Times New Roman" panose="02020603050405020304" pitchFamily="18" charset="0"/>
              </a:rPr>
              <a:t>[top] PM Abe’s visit to Bucharest, January 2018</a:t>
            </a:r>
          </a:p>
          <a:p>
            <a:pPr indent="0" algn="r">
              <a:lnSpc>
                <a:spcPct val="100000"/>
              </a:lnSpc>
              <a:spcBef>
                <a:spcPts val="0"/>
              </a:spcBef>
              <a:buNone/>
            </a:pPr>
            <a:r>
              <a:rPr lang="en-US" altLang="ja-JP" sz="1800" kern="100">
                <a:latin typeface="Times New Roman" panose="02020603050405020304" pitchFamily="18" charset="0"/>
                <a:ea typeface="HGPｺﾞｼｯｸM" panose="020B0600000000000000" pitchFamily="50" charset="-128"/>
                <a:cs typeface="Times New Roman" panose="02020603050405020304" pitchFamily="18" charset="0"/>
              </a:rPr>
              <a:t>[bottom] President Iohannis’ visit to Tokyo, March 2023</a:t>
            </a:r>
          </a:p>
          <a:p>
            <a:pPr indent="0" algn="r">
              <a:lnSpc>
                <a:spcPct val="100000"/>
              </a:lnSpc>
              <a:spcBef>
                <a:spcPts val="0"/>
              </a:spcBef>
              <a:buNone/>
            </a:pPr>
            <a:r>
              <a:rPr lang="en-US" altLang="ja-JP" sz="1800" kern="100">
                <a:latin typeface="Times New Roman" panose="02020603050405020304" pitchFamily="18" charset="0"/>
                <a:ea typeface="HGPｺﾞｼｯｸM" panose="020B0600000000000000" pitchFamily="50" charset="-128"/>
                <a:cs typeface="Times New Roman" panose="02020603050405020304" pitchFamily="18" charset="0"/>
              </a:rPr>
              <a:t>Images: </a:t>
            </a:r>
            <a:r>
              <a:rPr lang="fr-FR" altLang="ja-JP" sz="1800">
                <a:latin typeface="Times New Roman" panose="02020603050405020304" pitchFamily="18" charset="0"/>
                <a:cs typeface="Times New Roman" panose="02020603050405020304" pitchFamily="18" charset="0"/>
              </a:rPr>
              <a:t>PM’s Office</a:t>
            </a:r>
            <a:endParaRPr lang="en-US" altLang="ja-JP" sz="1800" kern="100">
              <a:latin typeface="Times New Roman" panose="02020603050405020304" pitchFamily="18" charset="0"/>
              <a:ea typeface="HGPｺﾞｼｯｸM" panose="020B0600000000000000" pitchFamily="50" charset="-128"/>
              <a:cs typeface="Times New Roman" panose="02020603050405020304" pitchFamily="18" charset="0"/>
            </a:endParaRPr>
          </a:p>
        </p:txBody>
      </p:sp>
    </p:spTree>
    <p:extLst>
      <p:ext uri="{BB962C8B-B14F-4D97-AF65-F5344CB8AC3E}">
        <p14:creationId xmlns:p14="http://schemas.microsoft.com/office/powerpoint/2010/main" val="2506464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7EA7D132-EC00-D837-0FB5-7D02BFF32E62}"/>
              </a:ext>
            </a:extLst>
          </p:cNvPr>
          <p:cNvSpPr>
            <a:spLocks noGrp="1"/>
          </p:cNvSpPr>
          <p:nvPr>
            <p:ph idx="1"/>
          </p:nvPr>
        </p:nvSpPr>
        <p:spPr>
          <a:xfrm>
            <a:off x="595137" y="716972"/>
            <a:ext cx="6875927" cy="5424053"/>
          </a:xfrm>
        </p:spPr>
        <p:txBody>
          <a:bodyPr>
            <a:normAutofit lnSpcReduction="10000"/>
          </a:bodyPr>
          <a:lstStyle/>
          <a:p>
            <a:pPr>
              <a:lnSpc>
                <a:spcPct val="100000"/>
              </a:lnSpc>
              <a:spcBef>
                <a:spcPts val="600"/>
              </a:spcBef>
              <a:spcAft>
                <a:spcPts val="600"/>
              </a:spcAft>
            </a:pPr>
            <a:r>
              <a:rPr lang="en-US" altLang="ja-JP">
                <a:latin typeface="Times New Roman" panose="02020603050405020304" pitchFamily="18" charset="0"/>
                <a:cs typeface="Times New Roman" panose="02020603050405020304" pitchFamily="18" charset="0"/>
              </a:rPr>
              <a:t>Romania’s seemingly disadvantageous geography (largely landlocked and next to Ukraine)</a:t>
            </a:r>
          </a:p>
          <a:p>
            <a:pPr>
              <a:lnSpc>
                <a:spcPct val="100000"/>
              </a:lnSpc>
              <a:spcBef>
                <a:spcPts val="600"/>
              </a:spcBef>
              <a:spcAft>
                <a:spcPts val="600"/>
              </a:spcAft>
            </a:pPr>
            <a:r>
              <a:rPr lang="en-US" altLang="ja-JP">
                <a:latin typeface="Times New Roman" panose="02020603050405020304" pitchFamily="18" charset="0"/>
                <a:cs typeface="Times New Roman" panose="02020603050405020304" pitchFamily="18" charset="0"/>
              </a:rPr>
              <a:t>Disadvantages can be turned into advantages</a:t>
            </a:r>
          </a:p>
          <a:p>
            <a:pPr>
              <a:lnSpc>
                <a:spcPct val="100000"/>
              </a:lnSpc>
              <a:spcBef>
                <a:spcPts val="600"/>
              </a:spcBef>
              <a:spcAft>
                <a:spcPts val="600"/>
              </a:spcAft>
            </a:pPr>
            <a:r>
              <a:rPr lang="en-US" altLang="ja-JP">
                <a:latin typeface="Times New Roman" panose="02020603050405020304" pitchFamily="18" charset="0"/>
                <a:cs typeface="Times New Roman" panose="02020603050405020304" pitchFamily="18" charset="0"/>
              </a:rPr>
              <a:t>Dobrogea as Europe’s maritime-terrestrial </a:t>
            </a:r>
            <a:r>
              <a:rPr lang="en-US" altLang="ja-JP">
                <a:solidFill>
                  <a:srgbClr val="C00000"/>
                </a:solidFill>
                <a:latin typeface="Times New Roman" panose="02020603050405020304" pitchFamily="18" charset="0"/>
                <a:cs typeface="Times New Roman" panose="02020603050405020304" pitchFamily="18" charset="0"/>
              </a:rPr>
              <a:t>connectivity fulcrum</a:t>
            </a:r>
            <a:r>
              <a:rPr lang="en-US" altLang="ja-JP">
                <a:latin typeface="Times New Roman" panose="02020603050405020304" pitchFamily="18" charset="0"/>
                <a:cs typeface="Times New Roman" panose="02020603050405020304" pitchFamily="18" charset="0"/>
              </a:rPr>
              <a:t>, possibly with the Middle Corridor</a:t>
            </a:r>
          </a:p>
          <a:p>
            <a:pPr>
              <a:lnSpc>
                <a:spcPct val="100000"/>
              </a:lnSpc>
              <a:spcBef>
                <a:spcPts val="600"/>
              </a:spcBef>
              <a:spcAft>
                <a:spcPts val="600"/>
              </a:spcAft>
            </a:pPr>
            <a:r>
              <a:rPr lang="en-US" altLang="ja-JP">
                <a:latin typeface="Times New Roman" panose="02020603050405020304" pitchFamily="18" charset="0"/>
                <a:cs typeface="Times New Roman" panose="02020603050405020304" pitchFamily="18" charset="0"/>
              </a:rPr>
              <a:t>An eventual ‘Black Sea Quad’ with Romania, Bulgaria, Turkey, and Japan (an idea suggested by a Japanese think-tanker)</a:t>
            </a:r>
            <a:endParaRPr lang="ja-JP" altLang="en-US">
              <a:latin typeface="Times New Roman" panose="02020603050405020304" pitchFamily="18" charset="0"/>
              <a:cs typeface="Times New Roman" panose="02020603050405020304" pitchFamily="18" charset="0"/>
            </a:endParaRPr>
          </a:p>
          <a:p>
            <a:pPr>
              <a:lnSpc>
                <a:spcPct val="100000"/>
              </a:lnSpc>
              <a:spcBef>
                <a:spcPts val="600"/>
              </a:spcBef>
              <a:spcAft>
                <a:spcPts val="600"/>
              </a:spcAft>
            </a:pPr>
            <a:r>
              <a:rPr lang="en-US" altLang="ja-JP">
                <a:latin typeface="Times New Roman" panose="02020603050405020304" pitchFamily="18" charset="0"/>
                <a:cs typeface="Times New Roman" panose="02020603050405020304" pitchFamily="18" charset="0"/>
              </a:rPr>
              <a:t>Bucharest and its partners should consider Romania’s geography as a </a:t>
            </a:r>
            <a:r>
              <a:rPr lang="en-US" altLang="ja-JP">
                <a:solidFill>
                  <a:srgbClr val="C00000"/>
                </a:solidFill>
                <a:latin typeface="Times New Roman" panose="02020603050405020304" pitchFamily="18" charset="0"/>
                <a:cs typeface="Times New Roman" panose="02020603050405020304" pitchFamily="18" charset="0"/>
              </a:rPr>
              <a:t>strategic leverage</a:t>
            </a:r>
          </a:p>
        </p:txBody>
      </p:sp>
      <p:sp>
        <p:nvSpPr>
          <p:cNvPr id="4" name="テキスト ボックス 3">
            <a:extLst>
              <a:ext uri="{FF2B5EF4-FFF2-40B4-BE49-F238E27FC236}">
                <a16:creationId xmlns:a16="http://schemas.microsoft.com/office/drawing/2014/main" id="{305E059A-8777-AA16-2807-8E5269E30F1A}"/>
              </a:ext>
            </a:extLst>
          </p:cNvPr>
          <p:cNvSpPr txBox="1"/>
          <p:nvPr/>
        </p:nvSpPr>
        <p:spPr>
          <a:xfrm>
            <a:off x="9304907" y="5283531"/>
            <a:ext cx="2739774" cy="369332"/>
          </a:xfrm>
          <a:prstGeom prst="rect">
            <a:avLst/>
          </a:prstGeom>
          <a:noFill/>
        </p:spPr>
        <p:txBody>
          <a:bodyPr wrap="square" rtlCol="0">
            <a:spAutoFit/>
          </a:bodyPr>
          <a:lstStyle/>
          <a:p>
            <a:pPr algn="r"/>
            <a:r>
              <a:rPr kumimoji="1" lang="fr-FR">
                <a:latin typeface="Times New Roman" panose="02020603050405020304" pitchFamily="18" charset="0"/>
                <a:cs typeface="Times New Roman" panose="02020603050405020304" pitchFamily="18" charset="0"/>
              </a:rPr>
              <a:t>Image: Caucasus Watch</a:t>
            </a:r>
          </a:p>
        </p:txBody>
      </p:sp>
      <p:pic>
        <p:nvPicPr>
          <p:cNvPr id="2" name="Picture 2" descr="The Rebirth of the Middle Corridor - Caucasus Watch">
            <a:extLst>
              <a:ext uri="{FF2B5EF4-FFF2-40B4-BE49-F238E27FC236}">
                <a16:creationId xmlns:a16="http://schemas.microsoft.com/office/drawing/2014/main" id="{751D0A6E-A239-3056-9758-9525162AF7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6909" b="8336"/>
          <a:stretch>
            <a:fillRect/>
          </a:stretch>
        </p:blipFill>
        <p:spPr bwMode="auto">
          <a:xfrm>
            <a:off x="7719291" y="1660070"/>
            <a:ext cx="4325390" cy="3537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2130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23998-50EC-C5A2-59C2-0EA069F285D5}"/>
            </a:ext>
          </a:extLst>
        </p:cNvPr>
        <p:cNvGrpSpPr/>
        <p:nvPr/>
      </p:nvGrpSpPr>
      <p:grpSpPr>
        <a:xfrm>
          <a:off x="0" y="0"/>
          <a:ext cx="0" cy="0"/>
          <a:chOff x="0" y="0"/>
          <a:chExt cx="0" cy="0"/>
        </a:xfrm>
      </p:grpSpPr>
      <p:pic>
        <p:nvPicPr>
          <p:cNvPr id="5" name="図 4" descr="テキスト&#10;&#10;自動的に生成された説明">
            <a:extLst>
              <a:ext uri="{FF2B5EF4-FFF2-40B4-BE49-F238E27FC236}">
                <a16:creationId xmlns:a16="http://schemas.microsoft.com/office/drawing/2014/main" id="{EBE39B0A-FE78-2785-E6D9-BD41E81F2148}"/>
              </a:ext>
            </a:extLst>
          </p:cNvPr>
          <p:cNvPicPr>
            <a:picLocks noChangeAspect="1"/>
          </p:cNvPicPr>
          <p:nvPr/>
        </p:nvPicPr>
        <p:blipFill rotWithShape="1">
          <a:blip r:embed="rId2">
            <a:extLst>
              <a:ext uri="{28A0092B-C50C-407E-A947-70E740481C1C}">
                <a14:useLocalDpi xmlns:a14="http://schemas.microsoft.com/office/drawing/2010/main" val="0"/>
              </a:ext>
            </a:extLst>
          </a:blip>
          <a:srcRect l="5028" t="2675" r="6380" b="3692"/>
          <a:stretch/>
        </p:blipFill>
        <p:spPr>
          <a:xfrm>
            <a:off x="514692" y="3414419"/>
            <a:ext cx="1974301" cy="3035113"/>
          </a:xfrm>
          <a:prstGeom prst="rect">
            <a:avLst/>
          </a:prstGeom>
          <a:ln>
            <a:noFill/>
          </a:ln>
          <a:effectLst>
            <a:outerShdw blurRad="292100" dist="139700" dir="2700000" algn="tl" rotWithShape="0">
              <a:srgbClr val="333333">
                <a:alpha val="65000"/>
              </a:srgbClr>
            </a:outerShdw>
          </a:effectLst>
        </p:spPr>
      </p:pic>
      <p:pic>
        <p:nvPicPr>
          <p:cNvPr id="7" name="図 6" descr="スーツを着た男性たち&#10;&#10;自動的に生成された説明">
            <a:extLst>
              <a:ext uri="{FF2B5EF4-FFF2-40B4-BE49-F238E27FC236}">
                <a16:creationId xmlns:a16="http://schemas.microsoft.com/office/drawing/2014/main" id="{719B7498-1723-E8C8-87E7-E5F64D30CFC7}"/>
              </a:ext>
            </a:extLst>
          </p:cNvPr>
          <p:cNvPicPr>
            <a:picLocks noChangeAspect="1"/>
          </p:cNvPicPr>
          <p:nvPr/>
        </p:nvPicPr>
        <p:blipFill rotWithShape="1">
          <a:blip r:embed="rId3">
            <a:extLst>
              <a:ext uri="{28A0092B-C50C-407E-A947-70E740481C1C}">
                <a14:useLocalDpi xmlns:a14="http://schemas.microsoft.com/office/drawing/2010/main" val="0"/>
              </a:ext>
            </a:extLst>
          </a:blip>
          <a:srcRect t="9453" r="6190"/>
          <a:stretch/>
        </p:blipFill>
        <p:spPr>
          <a:xfrm>
            <a:off x="7805536" y="488950"/>
            <a:ext cx="3849448" cy="2797796"/>
          </a:xfrm>
          <a:prstGeom prst="rect">
            <a:avLst/>
          </a:prstGeom>
          <a:ln>
            <a:noFill/>
          </a:ln>
          <a:effectLst>
            <a:outerShdw blurRad="292100" dist="139700" dir="2700000" algn="tl" rotWithShape="0">
              <a:srgbClr val="333333">
                <a:alpha val="65000"/>
              </a:srgbClr>
            </a:outerShdw>
          </a:effectLst>
        </p:spPr>
      </p:pic>
      <p:pic>
        <p:nvPicPr>
          <p:cNvPr id="4" name="図 3" descr="テキスト&#10;&#10;自動的に生成された説明">
            <a:extLst>
              <a:ext uri="{FF2B5EF4-FFF2-40B4-BE49-F238E27FC236}">
                <a16:creationId xmlns:a16="http://schemas.microsoft.com/office/drawing/2014/main" id="{DFBFD6CA-D192-7DD0-F19B-2E309EEFBC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4214" y="3428999"/>
            <a:ext cx="2063878" cy="3035114"/>
          </a:xfrm>
          <a:prstGeom prst="rect">
            <a:avLst/>
          </a:prstGeom>
          <a:ln>
            <a:noFill/>
          </a:ln>
          <a:effectLst>
            <a:outerShdw blurRad="292100" dist="139700" dir="2700000" algn="tl" rotWithShape="0">
              <a:srgbClr val="333333">
                <a:alpha val="65000"/>
              </a:srgbClr>
            </a:outerShdw>
          </a:effectLst>
        </p:spPr>
      </p:pic>
      <p:sp>
        <p:nvSpPr>
          <p:cNvPr id="10" name="字幕 2">
            <a:extLst>
              <a:ext uri="{FF2B5EF4-FFF2-40B4-BE49-F238E27FC236}">
                <a16:creationId xmlns:a16="http://schemas.microsoft.com/office/drawing/2014/main" id="{8AE2A7D3-75F5-A1DD-37AD-841861DBA1E3}"/>
              </a:ext>
            </a:extLst>
          </p:cNvPr>
          <p:cNvSpPr txBox="1">
            <a:spLocks/>
          </p:cNvSpPr>
          <p:nvPr/>
        </p:nvSpPr>
        <p:spPr>
          <a:xfrm>
            <a:off x="7701493" y="3590924"/>
            <a:ext cx="3953491" cy="10236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lnSpc>
                <a:spcPct val="80000"/>
              </a:lnSpc>
              <a:spcBef>
                <a:spcPts val="0"/>
              </a:spcBef>
              <a:spcAft>
                <a:spcPts val="600"/>
              </a:spcAft>
              <a:buNone/>
            </a:pPr>
            <a:r>
              <a:rPr lang="ja-JP" sz="1800" noProof="0">
                <a:latin typeface="Times New Roman" panose="02020603050405020304" pitchFamily="18" charset="0"/>
                <a:ea typeface="HGPｺﾞｼｯｸM" panose="020B0600000000000000" pitchFamily="50" charset="-128"/>
                <a:cs typeface="Times New Roman" panose="02020603050405020304" pitchFamily="18" charset="0"/>
              </a:rPr>
              <a:t>10 May 2022</a:t>
            </a:r>
          </a:p>
          <a:p>
            <a:pPr marL="0" indent="0" algn="r">
              <a:lnSpc>
                <a:spcPct val="80000"/>
              </a:lnSpc>
              <a:spcBef>
                <a:spcPts val="0"/>
              </a:spcBef>
              <a:spcAft>
                <a:spcPts val="600"/>
              </a:spcAft>
              <a:buNone/>
            </a:pPr>
            <a:r>
              <a:rPr lang="ja-JP" sz="1800" noProof="0">
                <a:latin typeface="Times New Roman" panose="02020603050405020304" pitchFamily="18" charset="0"/>
                <a:ea typeface="HGPｺﾞｼｯｸM" panose="020B0600000000000000" pitchFamily="50" charset="-128"/>
                <a:cs typeface="Times New Roman" panose="02020603050405020304" pitchFamily="18" charset="0"/>
              </a:rPr>
              <a:t>At the late Mr. Shinzo Abe’s parliamentary office</a:t>
            </a:r>
          </a:p>
        </p:txBody>
      </p:sp>
      <p:sp>
        <p:nvSpPr>
          <p:cNvPr id="2" name="タイトル 1">
            <a:extLst>
              <a:ext uri="{FF2B5EF4-FFF2-40B4-BE49-F238E27FC236}">
                <a16:creationId xmlns:a16="http://schemas.microsoft.com/office/drawing/2014/main" id="{BB0AAE67-560B-8174-1958-85A8E35457D4}"/>
              </a:ext>
            </a:extLst>
          </p:cNvPr>
          <p:cNvSpPr>
            <a:spLocks noGrp="1"/>
          </p:cNvSpPr>
          <p:nvPr>
            <p:ph type="title"/>
          </p:nvPr>
        </p:nvSpPr>
        <p:spPr>
          <a:xfrm>
            <a:off x="838200" y="488950"/>
            <a:ext cx="6153301" cy="892175"/>
          </a:xfrm>
        </p:spPr>
        <p:txBody>
          <a:bodyPr>
            <a:noAutofit/>
          </a:bodyPr>
          <a:lstStyle/>
          <a:p>
            <a:r>
              <a:rPr kumimoji="1" lang="ja-JP" sz="3200" b="1" noProof="0">
                <a:latin typeface="Times New Roman" panose="02020603050405020304" pitchFamily="18" charset="0"/>
                <a:cs typeface="Times New Roman" panose="02020603050405020304" pitchFamily="18" charset="0"/>
              </a:rPr>
              <a:t>About me and the Indo-Pacific</a:t>
            </a:r>
          </a:p>
        </p:txBody>
      </p:sp>
      <p:sp>
        <p:nvSpPr>
          <p:cNvPr id="3" name="コンテンツ プレースホルダー 2">
            <a:extLst>
              <a:ext uri="{FF2B5EF4-FFF2-40B4-BE49-F238E27FC236}">
                <a16:creationId xmlns:a16="http://schemas.microsoft.com/office/drawing/2014/main" id="{A4F66978-045F-B80E-7613-B06FBF5B8FE1}"/>
              </a:ext>
            </a:extLst>
          </p:cNvPr>
          <p:cNvSpPr>
            <a:spLocks noGrp="1"/>
          </p:cNvSpPr>
          <p:nvPr>
            <p:ph idx="1"/>
          </p:nvPr>
        </p:nvSpPr>
        <p:spPr>
          <a:xfrm>
            <a:off x="838200" y="1473200"/>
            <a:ext cx="6153301" cy="1813546"/>
          </a:xfrm>
        </p:spPr>
        <p:txBody>
          <a:bodyPr>
            <a:noAutofit/>
          </a:bodyPr>
          <a:lstStyle/>
          <a:p>
            <a:r>
              <a:rPr kumimoji="1" lang="ja-JP" noProof="0">
                <a:latin typeface="Times New Roman" panose="02020603050405020304" pitchFamily="18" charset="0"/>
                <a:cs typeface="Times New Roman" panose="02020603050405020304" pitchFamily="18" charset="0"/>
              </a:rPr>
              <a:t>Have published various articles and books, including </a:t>
            </a:r>
            <a:r>
              <a:rPr kumimoji="1" lang="ja-JP" i="1" noProof="0">
                <a:latin typeface="Times New Roman" panose="02020603050405020304" pitchFamily="18" charset="0"/>
                <a:cs typeface="Times New Roman" panose="02020603050405020304" pitchFamily="18" charset="0"/>
              </a:rPr>
              <a:t>Indo-Pacific Strategies</a:t>
            </a:r>
            <a:r>
              <a:rPr kumimoji="1" lang="ja-JP" noProof="0">
                <a:latin typeface="Times New Roman" panose="02020603050405020304" pitchFamily="18" charset="0"/>
                <a:cs typeface="Times New Roman" panose="02020603050405020304" pitchFamily="18" charset="0"/>
              </a:rPr>
              <a:t> (in English, Japanese and Arabic)</a:t>
            </a:r>
          </a:p>
        </p:txBody>
      </p:sp>
      <p:pic>
        <p:nvPicPr>
          <p:cNvPr id="1026" name="Picture 2" descr="استراتيجيات منطقة المحيطين الهندي والهادي ؛ الإبحار في المسائل الجيوسياسية مع بزوغ عصر جديد">
            <a:extLst>
              <a:ext uri="{FF2B5EF4-FFF2-40B4-BE49-F238E27FC236}">
                <a16:creationId xmlns:a16="http://schemas.microsoft.com/office/drawing/2014/main" id="{93E0CA1F-B2C9-D3AB-5A27-6903C9027B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3313" y="3417033"/>
            <a:ext cx="2144624" cy="30324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94090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ACF5F8F-71BA-905E-A72D-0356CEC3838A}"/>
              </a:ext>
            </a:extLst>
          </p:cNvPr>
          <p:cNvSpPr>
            <a:spLocks noGrp="1"/>
          </p:cNvSpPr>
          <p:nvPr>
            <p:ph type="title"/>
          </p:nvPr>
        </p:nvSpPr>
        <p:spPr/>
        <p:txBody>
          <a:bodyPr>
            <a:normAutofit/>
          </a:bodyPr>
          <a:lstStyle/>
          <a:p>
            <a:r>
              <a:rPr kumimoji="1" lang="en-US" altLang="ja-JP" sz="3200" b="1">
                <a:latin typeface="Times New Roman" panose="02020603050405020304" pitchFamily="18" charset="0"/>
                <a:cs typeface="Times New Roman" panose="02020603050405020304" pitchFamily="18" charset="0"/>
              </a:rPr>
              <a:t>Conclusion</a:t>
            </a:r>
            <a:endParaRPr kumimoji="1" lang="ja-JP" altLang="en-US" sz="3200" b="1">
              <a:latin typeface="Times New Roman" panose="02020603050405020304" pitchFamily="18" charset="0"/>
              <a:cs typeface="Times New Roman" panose="02020603050405020304" pitchFamily="18" charset="0"/>
            </a:endParaRPr>
          </a:p>
        </p:txBody>
      </p:sp>
      <p:sp>
        <p:nvSpPr>
          <p:cNvPr id="3" name="コンテンツ プレースホルダー 2">
            <a:extLst>
              <a:ext uri="{FF2B5EF4-FFF2-40B4-BE49-F238E27FC236}">
                <a16:creationId xmlns:a16="http://schemas.microsoft.com/office/drawing/2014/main" id="{3D498677-D1A1-6790-99F7-44557E3B4CAB}"/>
              </a:ext>
            </a:extLst>
          </p:cNvPr>
          <p:cNvSpPr>
            <a:spLocks noGrp="1"/>
          </p:cNvSpPr>
          <p:nvPr>
            <p:ph idx="1"/>
          </p:nvPr>
        </p:nvSpPr>
        <p:spPr>
          <a:xfrm>
            <a:off x="925031" y="1881963"/>
            <a:ext cx="10632559" cy="3530010"/>
          </a:xfrm>
        </p:spPr>
        <p:txBody>
          <a:bodyPr>
            <a:normAutofit/>
          </a:bodyPr>
          <a:lstStyle/>
          <a:p>
            <a:r>
              <a:rPr kumimoji="1" lang="en-US" altLang="ja-JP">
                <a:latin typeface="Times New Roman" panose="02020603050405020304" pitchFamily="18" charset="0"/>
                <a:cs typeface="Times New Roman" panose="02020603050405020304" pitchFamily="18" charset="0"/>
              </a:rPr>
              <a:t>Japan’s continuous efforts for the FOIP and FOIO</a:t>
            </a:r>
          </a:p>
          <a:p>
            <a:r>
              <a:rPr lang="en-US" altLang="ja-JP">
                <a:latin typeface="Times New Roman" panose="02020603050405020304" pitchFamily="18" charset="0"/>
                <a:cs typeface="Times New Roman" panose="02020603050405020304" pitchFamily="18" charset="0"/>
              </a:rPr>
              <a:t>Extended partnership with Euro-Atlantic is necessary (and vice versa)</a:t>
            </a:r>
          </a:p>
          <a:p>
            <a:r>
              <a:rPr kumimoji="1" lang="en-US" altLang="ja-JP">
                <a:latin typeface="Times New Roman" panose="02020603050405020304" pitchFamily="18" charset="0"/>
                <a:cs typeface="Times New Roman" panose="02020603050405020304" pitchFamily="18" charset="0"/>
              </a:rPr>
              <a:t>European countries a</a:t>
            </a:r>
            <a:r>
              <a:rPr lang="en-US" altLang="ja-JP">
                <a:latin typeface="Times New Roman" panose="02020603050405020304" pitchFamily="18" charset="0"/>
                <a:cs typeface="Times New Roman" panose="02020603050405020304" pitchFamily="18" charset="0"/>
              </a:rPr>
              <a:t>re</a:t>
            </a:r>
            <a:r>
              <a:rPr kumimoji="1" lang="en-US" altLang="ja-JP">
                <a:latin typeface="Times New Roman" panose="02020603050405020304" pitchFamily="18" charset="0"/>
                <a:cs typeface="Times New Roman" panose="02020603050405020304" pitchFamily="18" charset="0"/>
              </a:rPr>
              <a:t> important partners for Japan’s Indo-Pacific strategies </a:t>
            </a:r>
          </a:p>
          <a:p>
            <a:r>
              <a:rPr lang="en-US" altLang="ja-JP">
                <a:latin typeface="Times New Roman" panose="02020603050405020304" pitchFamily="18" charset="0"/>
                <a:cs typeface="Times New Roman" panose="02020603050405020304" pitchFamily="18" charset="0"/>
              </a:rPr>
              <a:t>However, pinpointing is necessary as not all European countries share the same level of strategic concerns</a:t>
            </a:r>
          </a:p>
          <a:p>
            <a:r>
              <a:rPr kumimoji="1" lang="en-US" altLang="ja-JP">
                <a:latin typeface="Times New Roman" panose="02020603050405020304" pitchFamily="18" charset="0"/>
                <a:cs typeface="Times New Roman" panose="02020603050405020304" pitchFamily="18" charset="0"/>
              </a:rPr>
              <a:t>Romania as an increasingly important FOIP/FOIO partner for Japan</a:t>
            </a:r>
          </a:p>
        </p:txBody>
      </p:sp>
    </p:spTree>
    <p:extLst>
      <p:ext uri="{BB962C8B-B14F-4D97-AF65-F5344CB8AC3E}">
        <p14:creationId xmlns:p14="http://schemas.microsoft.com/office/powerpoint/2010/main" val="36083034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91BE2E-6326-A4D9-F55F-85B2778C4AFA}"/>
              </a:ext>
            </a:extLst>
          </p:cNvPr>
          <p:cNvSpPr>
            <a:spLocks noGrp="1"/>
          </p:cNvSpPr>
          <p:nvPr>
            <p:ph type="title"/>
          </p:nvPr>
        </p:nvSpPr>
        <p:spPr>
          <a:xfrm>
            <a:off x="674799" y="569493"/>
            <a:ext cx="9199418" cy="790187"/>
          </a:xfrm>
        </p:spPr>
        <p:txBody>
          <a:bodyPr>
            <a:normAutofit/>
          </a:bodyPr>
          <a:lstStyle/>
          <a:p>
            <a:r>
              <a:rPr lang="en-US" altLang="ja-JP" sz="3600" b="1" kern="0">
                <a:latin typeface="Times New Roman" panose="02020603050405020304" pitchFamily="18" charset="0"/>
                <a:ea typeface="ＭＳ Ｐゴシック" panose="020B0600070205080204" pitchFamily="50" charset="-128"/>
                <a:cs typeface="Times New Roman" panose="02020603050405020304" pitchFamily="18" charset="0"/>
              </a:rPr>
              <a:t>What is the ‘Indo-Pacific’? What is behind it?</a:t>
            </a:r>
            <a:endParaRPr lang="ja-JP" altLang="en-US" sz="3600" b="1">
              <a:latin typeface="Times New Roman" panose="02020603050405020304" pitchFamily="18" charset="0"/>
              <a:cs typeface="Times New Roman" panose="02020603050405020304" pitchFamily="18" charset="0"/>
            </a:endParaRPr>
          </a:p>
        </p:txBody>
      </p:sp>
      <p:sp>
        <p:nvSpPr>
          <p:cNvPr id="3" name="コンテンツ プレースホルダー 2">
            <a:extLst>
              <a:ext uri="{FF2B5EF4-FFF2-40B4-BE49-F238E27FC236}">
                <a16:creationId xmlns:a16="http://schemas.microsoft.com/office/drawing/2014/main" id="{84852205-01C7-BB35-6599-E97234070A16}"/>
              </a:ext>
            </a:extLst>
          </p:cNvPr>
          <p:cNvSpPr>
            <a:spLocks noGrp="1"/>
          </p:cNvSpPr>
          <p:nvPr>
            <p:ph idx="1"/>
          </p:nvPr>
        </p:nvSpPr>
        <p:spPr>
          <a:xfrm>
            <a:off x="749227" y="2779593"/>
            <a:ext cx="5827161" cy="1906041"/>
          </a:xfrm>
        </p:spPr>
        <p:txBody>
          <a:bodyPr>
            <a:noAutofit/>
          </a:bodyPr>
          <a:lstStyle/>
          <a:p>
            <a:r>
              <a:rPr lang="en-US" altLang="ja-JP" kern="100">
                <a:latin typeface="Times New Roman" panose="02020603050405020304" pitchFamily="18" charset="0"/>
                <a:ea typeface="游明朝" panose="02020400000000000000" pitchFamily="18" charset="-128"/>
                <a:cs typeface="Times New Roman" panose="02020603050405020304" pitchFamily="18" charset="0"/>
              </a:rPr>
              <a:t>A ‘buzz word’ in world affairs</a:t>
            </a:r>
          </a:p>
          <a:p>
            <a:r>
              <a:rPr lang="en-US" altLang="ja-JP" kern="100">
                <a:latin typeface="Times New Roman" panose="02020603050405020304" pitchFamily="18" charset="0"/>
                <a:ea typeface="游明朝" panose="02020400000000000000" pitchFamily="18" charset="-128"/>
                <a:cs typeface="Times New Roman" panose="02020603050405020304" pitchFamily="18" charset="0"/>
              </a:rPr>
              <a:t>Accommodating the ongoing realities</a:t>
            </a:r>
          </a:p>
          <a:p>
            <a:r>
              <a:rPr lang="en-US" altLang="ja-JP" kern="100">
                <a:latin typeface="Times New Roman" panose="02020603050405020304" pitchFamily="18" charset="0"/>
                <a:ea typeface="游明朝" panose="02020400000000000000" pitchFamily="18" charset="-128"/>
                <a:cs typeface="Times New Roman" panose="02020603050405020304" pitchFamily="18" charset="0"/>
              </a:rPr>
              <a:t>In a nutshell, it is a </a:t>
            </a:r>
            <a:r>
              <a:rPr lang="ja-JP" altLang="ja-JP" i="1" kern="100">
                <a:latin typeface="Times New Roman" panose="02020603050405020304" pitchFamily="18" charset="0"/>
                <a:ea typeface="Corbel" panose="020B0503020204020204" pitchFamily="34" charset="0"/>
                <a:cs typeface="Times New Roman" panose="02020603050405020304" pitchFamily="18" charset="0"/>
              </a:rPr>
              <a:t>geographi</a:t>
            </a:r>
            <a:r>
              <a:rPr lang="en-US" altLang="ja-JP" i="1" kern="100">
                <a:latin typeface="Times New Roman" panose="02020603050405020304" pitchFamily="18" charset="0"/>
                <a:ea typeface="Corbel" panose="020B0503020204020204" pitchFamily="34" charset="0"/>
                <a:cs typeface="Times New Roman" panose="02020603050405020304" pitchFamily="18" charset="0"/>
              </a:rPr>
              <a:t>s</a:t>
            </a:r>
            <a:r>
              <a:rPr lang="ja-JP" altLang="ja-JP" i="1" kern="100">
                <a:latin typeface="Times New Roman" panose="02020603050405020304" pitchFamily="18" charset="0"/>
                <a:ea typeface="Corbel" panose="020B0503020204020204" pitchFamily="34" charset="0"/>
                <a:cs typeface="Times New Roman" panose="02020603050405020304" pitchFamily="18" charset="0"/>
              </a:rPr>
              <a:t>ed political reality</a:t>
            </a:r>
            <a:r>
              <a:rPr lang="ja-JP" altLang="ja-JP" kern="100">
                <a:latin typeface="Times New Roman" panose="02020603050405020304" pitchFamily="18" charset="0"/>
                <a:ea typeface="游明朝" panose="02020400000000000000" pitchFamily="18" charset="-128"/>
                <a:cs typeface="Times New Roman" panose="02020603050405020304" pitchFamily="18" charset="0"/>
              </a:rPr>
              <a:t> </a:t>
            </a:r>
            <a:endParaRPr lang="en-US" altLang="ja-JP" kern="100">
              <a:latin typeface="Times New Roman" panose="02020603050405020304" pitchFamily="18" charset="0"/>
              <a:ea typeface="游明朝" panose="02020400000000000000" pitchFamily="18" charset="-128"/>
              <a:cs typeface="Times New Roman" panose="02020603050405020304" pitchFamily="18" charset="0"/>
            </a:endParaRPr>
          </a:p>
        </p:txBody>
      </p:sp>
      <p:sp>
        <p:nvSpPr>
          <p:cNvPr id="6" name="テキスト ボックス 5">
            <a:extLst>
              <a:ext uri="{FF2B5EF4-FFF2-40B4-BE49-F238E27FC236}">
                <a16:creationId xmlns:a16="http://schemas.microsoft.com/office/drawing/2014/main" id="{00F5A03F-F620-F0B5-889B-48C2AF67D298}"/>
              </a:ext>
            </a:extLst>
          </p:cNvPr>
          <p:cNvSpPr txBox="1"/>
          <p:nvPr/>
        </p:nvSpPr>
        <p:spPr>
          <a:xfrm>
            <a:off x="3848986" y="6105547"/>
            <a:ext cx="2841626" cy="369332"/>
          </a:xfrm>
          <a:prstGeom prst="rect">
            <a:avLst/>
          </a:prstGeom>
          <a:noFill/>
        </p:spPr>
        <p:txBody>
          <a:bodyPr wrap="square" rtlCol="0">
            <a:spAutoFit/>
          </a:bodyPr>
          <a:lstStyle/>
          <a:p>
            <a:pPr algn="r"/>
            <a:r>
              <a:rPr lang="en-US" altLang="ja-JP">
                <a:latin typeface="Times New Roman" panose="02020603050405020304" pitchFamily="18" charset="0"/>
                <a:ea typeface="HGPｺﾞｼｯｸM" panose="020B0600000000000000" pitchFamily="50" charset="-128"/>
                <a:cs typeface="Times New Roman" panose="02020603050405020304" pitchFamily="18" charset="0"/>
              </a:rPr>
              <a:t>Image: caleaeuropeana.ro</a:t>
            </a:r>
            <a:endParaRPr lang="ja-JP" altLang="en-US">
              <a:latin typeface="Times New Roman" panose="02020603050405020304" pitchFamily="18" charset="0"/>
              <a:ea typeface="HGPｺﾞｼｯｸM" panose="020B0600000000000000" pitchFamily="50" charset="-128"/>
              <a:cs typeface="Times New Roman" panose="02020603050405020304" pitchFamily="18" charset="0"/>
            </a:endParaRPr>
          </a:p>
        </p:txBody>
      </p:sp>
      <p:pic>
        <p:nvPicPr>
          <p:cNvPr id="7" name="図 6" descr="テキスト&#10;&#10;AI 生成コンテンツは誤りを含む可能性があります。">
            <a:extLst>
              <a:ext uri="{FF2B5EF4-FFF2-40B4-BE49-F238E27FC236}">
                <a16:creationId xmlns:a16="http://schemas.microsoft.com/office/drawing/2014/main" id="{69D77F67-441D-0501-06A5-E37D9AC43183}"/>
              </a:ext>
            </a:extLst>
          </p:cNvPr>
          <p:cNvPicPr>
            <a:picLocks noChangeAspect="1"/>
          </p:cNvPicPr>
          <p:nvPr/>
        </p:nvPicPr>
        <p:blipFill>
          <a:blip r:embed="rId2">
            <a:extLst>
              <a:ext uri="{28A0092B-C50C-407E-A947-70E740481C1C}">
                <a14:useLocalDpi xmlns:a14="http://schemas.microsoft.com/office/drawing/2010/main" val="0"/>
              </a:ext>
            </a:extLst>
          </a:blip>
          <a:srcRect l="3461" t="38871" r="31637"/>
          <a:stretch>
            <a:fillRect/>
          </a:stretch>
        </p:blipFill>
        <p:spPr>
          <a:xfrm>
            <a:off x="6804837" y="3732613"/>
            <a:ext cx="4283776" cy="2828812"/>
          </a:xfrm>
          <a:prstGeom prst="rect">
            <a:avLst/>
          </a:prstGeom>
        </p:spPr>
      </p:pic>
      <p:pic>
        <p:nvPicPr>
          <p:cNvPr id="9" name="図 8" descr="テキスト&#10;&#10;AI 生成コンテンツは誤りを含む可能性があります。">
            <a:extLst>
              <a:ext uri="{FF2B5EF4-FFF2-40B4-BE49-F238E27FC236}">
                <a16:creationId xmlns:a16="http://schemas.microsoft.com/office/drawing/2014/main" id="{5CBDD45D-6FD1-8936-8833-C3BAB0489CAD}"/>
              </a:ext>
            </a:extLst>
          </p:cNvPr>
          <p:cNvPicPr>
            <a:picLocks noChangeAspect="1"/>
          </p:cNvPicPr>
          <p:nvPr/>
        </p:nvPicPr>
        <p:blipFill>
          <a:blip r:embed="rId2">
            <a:extLst>
              <a:ext uri="{28A0092B-C50C-407E-A947-70E740481C1C}">
                <a14:useLocalDpi xmlns:a14="http://schemas.microsoft.com/office/drawing/2010/main" val="0"/>
              </a:ext>
            </a:extLst>
          </a:blip>
          <a:srcRect r="23130" b="61232"/>
          <a:stretch>
            <a:fillRect/>
          </a:stretch>
        </p:blipFill>
        <p:spPr>
          <a:xfrm>
            <a:off x="6576388" y="1684606"/>
            <a:ext cx="5390469" cy="1906041"/>
          </a:xfrm>
          <a:prstGeom prst="rect">
            <a:avLst/>
          </a:prstGeom>
        </p:spPr>
      </p:pic>
    </p:spTree>
    <p:extLst>
      <p:ext uri="{BB962C8B-B14F-4D97-AF65-F5344CB8AC3E}">
        <p14:creationId xmlns:p14="http://schemas.microsoft.com/office/powerpoint/2010/main" val="2520382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1BA6D7FB-AF40-83A1-A7E0-A8B42E4FB69F}"/>
              </a:ext>
            </a:extLst>
          </p:cNvPr>
          <p:cNvSpPr>
            <a:spLocks noGrp="1"/>
          </p:cNvSpPr>
          <p:nvPr>
            <p:ph idx="1"/>
          </p:nvPr>
        </p:nvSpPr>
        <p:spPr>
          <a:xfrm>
            <a:off x="734534" y="1714001"/>
            <a:ext cx="8037326" cy="3429998"/>
          </a:xfrm>
        </p:spPr>
        <p:txBody>
          <a:bodyPr>
            <a:noAutofit/>
          </a:bodyPr>
          <a:lstStyle/>
          <a:p>
            <a:pPr>
              <a:spcBef>
                <a:spcPts val="600"/>
              </a:spcBef>
              <a:spcAft>
                <a:spcPts val="300"/>
              </a:spcAft>
            </a:pPr>
            <a:r>
              <a:rPr lang="en-US" altLang="ja-JP" kern="100">
                <a:latin typeface="Times New Roman" panose="02020603050405020304" pitchFamily="18" charset="0"/>
                <a:ea typeface="游明朝" panose="02020400000000000000" pitchFamily="18" charset="-128"/>
                <a:cs typeface="Times New Roman" panose="02020603050405020304" pitchFamily="18" charset="0"/>
              </a:rPr>
              <a:t>The Indo-Pacific as a social construct, like ‘Eurasia’</a:t>
            </a:r>
          </a:p>
          <a:p>
            <a:pPr>
              <a:spcBef>
                <a:spcPts val="600"/>
              </a:spcBef>
              <a:spcAft>
                <a:spcPts val="300"/>
              </a:spcAft>
            </a:pPr>
            <a:r>
              <a:rPr lang="en-US" altLang="ja-JP" kern="100">
                <a:latin typeface="Times New Roman" panose="02020603050405020304" pitchFamily="18" charset="0"/>
                <a:ea typeface="游明朝" panose="02020400000000000000" pitchFamily="18" charset="-128"/>
                <a:cs typeface="Times New Roman" panose="02020603050405020304" pitchFamily="18" charset="0"/>
              </a:rPr>
              <a:t>It is artificial, like any other geographical concepts</a:t>
            </a:r>
            <a:endParaRPr lang="ja-JP" altLang="ja-JP" kern="100">
              <a:latin typeface="Times New Roman" panose="02020603050405020304" pitchFamily="18" charset="0"/>
              <a:ea typeface="游明朝" panose="02020400000000000000" pitchFamily="18" charset="-128"/>
              <a:cs typeface="Times New Roman" panose="02020603050405020304" pitchFamily="18" charset="0"/>
            </a:endParaRPr>
          </a:p>
          <a:p>
            <a:pPr>
              <a:spcBef>
                <a:spcPts val="600"/>
              </a:spcBef>
              <a:spcAft>
                <a:spcPts val="300"/>
              </a:spcAft>
            </a:pPr>
            <a:r>
              <a:rPr lang="en-US" altLang="ja-JP" kern="100">
                <a:latin typeface="Times New Roman" panose="02020603050405020304" pitchFamily="18" charset="0"/>
                <a:ea typeface="游明朝" panose="02020400000000000000" pitchFamily="18" charset="-128"/>
                <a:cs typeface="Times New Roman" panose="02020603050405020304" pitchFamily="18" charset="0"/>
              </a:rPr>
              <a:t>The Indo-Pacific concept existed well before the current prevalence</a:t>
            </a:r>
          </a:p>
          <a:p>
            <a:pPr>
              <a:spcBef>
                <a:spcPts val="600"/>
              </a:spcBef>
              <a:spcAft>
                <a:spcPts val="300"/>
              </a:spcAft>
            </a:pPr>
            <a:r>
              <a:rPr lang="en-US" altLang="ja-JP" kern="100">
                <a:latin typeface="Times New Roman" panose="02020603050405020304" pitchFamily="18" charset="0"/>
                <a:ea typeface="游明朝" panose="02020400000000000000" pitchFamily="18" charset="-128"/>
                <a:cs typeface="Times New Roman" panose="02020603050405020304" pitchFamily="18" charset="0"/>
              </a:rPr>
              <a:t>The term’s use </a:t>
            </a:r>
            <a:r>
              <a:rPr lang="ja-JP" altLang="ja-JP" kern="100">
                <a:latin typeface="Times New Roman" panose="02020603050405020304" pitchFamily="18" charset="0"/>
                <a:ea typeface="游明朝" panose="02020400000000000000" pitchFamily="18" charset="-128"/>
                <a:cs typeface="Times New Roman" panose="02020603050405020304" pitchFamily="18" charset="0"/>
              </a:rPr>
              <a:t>in oceanographic studies, often referring to the region’s flora and fauna </a:t>
            </a:r>
            <a:endParaRPr lang="en-US" altLang="ja-JP" kern="100">
              <a:latin typeface="Times New Roman" panose="02020603050405020304" pitchFamily="18" charset="0"/>
              <a:ea typeface="游明朝" panose="02020400000000000000" pitchFamily="18" charset="-128"/>
              <a:cs typeface="Times New Roman" panose="02020603050405020304" pitchFamily="18" charset="0"/>
            </a:endParaRPr>
          </a:p>
          <a:p>
            <a:pPr>
              <a:spcBef>
                <a:spcPts val="600"/>
              </a:spcBef>
              <a:spcAft>
                <a:spcPts val="300"/>
              </a:spcAft>
            </a:pPr>
            <a:r>
              <a:rPr lang="en-US" altLang="ja-JP" kern="100">
                <a:latin typeface="Times New Roman" panose="02020603050405020304" pitchFamily="18" charset="0"/>
                <a:ea typeface="游明朝" panose="02020400000000000000" pitchFamily="18" charset="-128"/>
                <a:cs typeface="Times New Roman" panose="02020603050405020304" pitchFamily="18" charset="0"/>
              </a:rPr>
              <a:t>Reevaluated in a new context</a:t>
            </a:r>
          </a:p>
          <a:p>
            <a:pPr>
              <a:spcBef>
                <a:spcPts val="600"/>
              </a:spcBef>
              <a:spcAft>
                <a:spcPts val="300"/>
              </a:spcAft>
            </a:pPr>
            <a:endParaRPr lang="en-US" altLang="ja-JP" kern="100">
              <a:latin typeface="Times New Roman" panose="02020603050405020304" pitchFamily="18" charset="0"/>
              <a:ea typeface="游明朝" panose="02020400000000000000" pitchFamily="18" charset="-128"/>
              <a:cs typeface="Times New Roman" panose="02020603050405020304" pitchFamily="18" charset="0"/>
            </a:endParaRPr>
          </a:p>
        </p:txBody>
      </p:sp>
      <p:pic>
        <p:nvPicPr>
          <p:cNvPr id="2" name="Picture 2" descr="Reef Fishes of the Indo-Pacific">
            <a:extLst>
              <a:ext uri="{FF2B5EF4-FFF2-40B4-BE49-F238E27FC236}">
                <a16:creationId xmlns:a16="http://schemas.microsoft.com/office/drawing/2014/main" id="{FAAD7890-A5F4-7335-1852-D2E1B63F0A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8186" y="1380094"/>
            <a:ext cx="2893089" cy="4097811"/>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85D734C0-926F-8F5A-E510-6DA2D47D1E1F}"/>
              </a:ext>
            </a:extLst>
          </p:cNvPr>
          <p:cNvSpPr txBox="1"/>
          <p:nvPr/>
        </p:nvSpPr>
        <p:spPr>
          <a:xfrm>
            <a:off x="9859980" y="5477905"/>
            <a:ext cx="1911295" cy="369332"/>
          </a:xfrm>
          <a:prstGeom prst="rect">
            <a:avLst/>
          </a:prstGeom>
          <a:noFill/>
        </p:spPr>
        <p:txBody>
          <a:bodyPr wrap="square" rtlCol="0">
            <a:spAutoFit/>
          </a:bodyPr>
          <a:lstStyle/>
          <a:p>
            <a:pPr algn="r"/>
            <a:r>
              <a:rPr lang="en-US" altLang="ja-JP">
                <a:latin typeface="Times New Roman" panose="02020603050405020304" pitchFamily="18" charset="0"/>
                <a:ea typeface="HGPｺﾞｼｯｸM" panose="020B0600000000000000" pitchFamily="50" charset="-128"/>
                <a:cs typeface="Times New Roman" panose="02020603050405020304" pitchFamily="18" charset="0"/>
              </a:rPr>
              <a:t>Image: </a:t>
            </a:r>
            <a:r>
              <a:rPr lang="fr-FR" altLang="ja-JP">
                <a:latin typeface="Times New Roman" panose="02020603050405020304" pitchFamily="18" charset="0"/>
                <a:ea typeface="HGPｺﾞｼｯｸM" panose="020B0600000000000000" pitchFamily="50" charset="-128"/>
                <a:cs typeface="Times New Roman" panose="02020603050405020304" pitchFamily="18" charset="0"/>
              </a:rPr>
              <a:t>Amazon</a:t>
            </a:r>
            <a:endParaRPr lang="ja-JP" altLang="en-US">
              <a:latin typeface="Times New Roman" panose="02020603050405020304" pitchFamily="18" charset="0"/>
              <a:ea typeface="HGPｺﾞｼｯｸM" panose="020B0600000000000000" pitchFamily="50" charset="-128"/>
              <a:cs typeface="Times New Roman" panose="02020603050405020304" pitchFamily="18" charset="0"/>
            </a:endParaRPr>
          </a:p>
        </p:txBody>
      </p:sp>
    </p:spTree>
    <p:extLst>
      <p:ext uri="{BB962C8B-B14F-4D97-AF65-F5344CB8AC3E}">
        <p14:creationId xmlns:p14="http://schemas.microsoft.com/office/powerpoint/2010/main" val="1991171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FBECF114-53CA-8B44-5BD1-75852F81A7B3}"/>
              </a:ext>
            </a:extLst>
          </p:cNvPr>
          <p:cNvSpPr>
            <a:spLocks noGrp="1"/>
          </p:cNvSpPr>
          <p:nvPr>
            <p:ph idx="1"/>
          </p:nvPr>
        </p:nvSpPr>
        <p:spPr>
          <a:xfrm>
            <a:off x="4626154" y="1082233"/>
            <a:ext cx="7070351" cy="4880570"/>
          </a:xfrm>
        </p:spPr>
        <p:txBody>
          <a:bodyPr>
            <a:noAutofit/>
          </a:bodyPr>
          <a:lstStyle/>
          <a:p>
            <a:pPr>
              <a:buFont typeface="Times New Roman" panose="02020603050405020304" pitchFamily="18" charset="0"/>
              <a:buChar char="•"/>
            </a:pPr>
            <a:r>
              <a:rPr lang="en-US" altLang="ja-JP" kern="100">
                <a:latin typeface="Times New Roman" panose="02020603050405020304" pitchFamily="18" charset="0"/>
                <a:ea typeface="游明朝" panose="02020400000000000000" pitchFamily="18" charset="-128"/>
                <a:cs typeface="Times New Roman" panose="02020603050405020304" pitchFamily="18" charset="0"/>
              </a:rPr>
              <a:t>An emerging concept reflecting political realities in the 2000s</a:t>
            </a:r>
          </a:p>
          <a:p>
            <a:r>
              <a:rPr lang="en-US" altLang="ja-JP" kern="100">
                <a:latin typeface="Times New Roman" panose="02020603050405020304" pitchFamily="18" charset="0"/>
                <a:ea typeface="游明朝" panose="02020400000000000000" pitchFamily="18" charset="-128"/>
                <a:cs typeface="Times New Roman" panose="02020603050405020304" pitchFamily="18" charset="0"/>
              </a:rPr>
              <a:t>The December 2004 </a:t>
            </a:r>
            <a:r>
              <a:rPr lang="en-US" altLang="ja-JP" kern="100">
                <a:solidFill>
                  <a:srgbClr val="C00000"/>
                </a:solidFill>
                <a:latin typeface="Times New Roman" panose="02020603050405020304" pitchFamily="18" charset="0"/>
                <a:ea typeface="游明朝" panose="02020400000000000000" pitchFamily="18" charset="-128"/>
                <a:cs typeface="Times New Roman" panose="02020603050405020304" pitchFamily="18" charset="0"/>
              </a:rPr>
              <a:t>Indian Ocean tsunami </a:t>
            </a:r>
            <a:r>
              <a:rPr lang="en-US" altLang="ja-JP" kern="100">
                <a:latin typeface="Times New Roman" panose="02020603050405020304" pitchFamily="18" charset="0"/>
                <a:ea typeface="游明朝" panose="02020400000000000000" pitchFamily="18" charset="-128"/>
                <a:cs typeface="Times New Roman" panose="02020603050405020304" pitchFamily="18" charset="0"/>
              </a:rPr>
              <a:t>disaster and relief coordination by </a:t>
            </a:r>
            <a:r>
              <a:rPr lang="en-US" altLang="ja-JP" kern="100">
                <a:solidFill>
                  <a:srgbClr val="C00000"/>
                </a:solidFill>
                <a:latin typeface="Times New Roman" panose="02020603050405020304" pitchFamily="18" charset="0"/>
                <a:ea typeface="游明朝" panose="02020400000000000000" pitchFamily="18" charset="-128"/>
                <a:cs typeface="Times New Roman" panose="02020603050405020304" pitchFamily="18" charset="0"/>
              </a:rPr>
              <a:t>Australia, India, Japan, and the US</a:t>
            </a:r>
          </a:p>
          <a:p>
            <a:r>
              <a:rPr lang="en-US" altLang="ja-JP" kern="100">
                <a:latin typeface="Times New Roman" panose="02020603050405020304" pitchFamily="18" charset="0"/>
                <a:ea typeface="游明朝" panose="02020400000000000000" pitchFamily="18" charset="-128"/>
                <a:cs typeface="Times New Roman" panose="02020603050405020304" pitchFamily="18" charset="0"/>
              </a:rPr>
              <a:t>In 2005, the first-ever </a:t>
            </a:r>
            <a:r>
              <a:rPr lang="en-US" altLang="ja-JP" kern="100">
                <a:solidFill>
                  <a:srgbClr val="C00000"/>
                </a:solidFill>
                <a:latin typeface="Times New Roman" panose="02020603050405020304" pitchFamily="18" charset="0"/>
                <a:ea typeface="游明朝" panose="02020400000000000000" pitchFamily="18" charset="-128"/>
                <a:cs typeface="Times New Roman" panose="02020603050405020304" pitchFamily="18" charset="0"/>
              </a:rPr>
              <a:t>East Asia Summit (EAS)</a:t>
            </a:r>
            <a:r>
              <a:rPr lang="en-US" altLang="ja-JP" kern="100">
                <a:latin typeface="Times New Roman" panose="02020603050405020304" pitchFamily="18" charset="0"/>
                <a:ea typeface="游明朝" panose="02020400000000000000" pitchFamily="18" charset="-128"/>
                <a:cs typeface="Times New Roman" panose="02020603050405020304" pitchFamily="18" charset="0"/>
              </a:rPr>
              <a:t> was held in Kuala Lumpur, Malaysia</a:t>
            </a:r>
          </a:p>
          <a:p>
            <a:r>
              <a:rPr lang="en-US" altLang="ja-JP" kern="100">
                <a:latin typeface="Times New Roman" panose="02020603050405020304" pitchFamily="18" charset="0"/>
                <a:ea typeface="游明朝" panose="02020400000000000000" pitchFamily="18" charset="-128"/>
                <a:cs typeface="Times New Roman" panose="02020603050405020304" pitchFamily="18" charset="0"/>
              </a:rPr>
              <a:t>In reality, EAS is an Indo-Pacific platform</a:t>
            </a:r>
            <a:r>
              <a:rPr lang="ja-JP" altLang="en-US" kern="100">
                <a:latin typeface="Times New Roman" panose="02020603050405020304" pitchFamily="18" charset="0"/>
                <a:ea typeface="游明朝" panose="02020400000000000000" pitchFamily="18" charset="-128"/>
                <a:cs typeface="Times New Roman" panose="02020603050405020304" pitchFamily="18" charset="0"/>
              </a:rPr>
              <a:t> </a:t>
            </a:r>
            <a:r>
              <a:rPr lang="en-US" altLang="ja-JP" kern="100">
                <a:latin typeface="Times New Roman" panose="02020603050405020304" pitchFamily="18" charset="0"/>
                <a:ea typeface="游明朝" panose="02020400000000000000" pitchFamily="18" charset="-128"/>
                <a:cs typeface="Times New Roman" panose="02020603050405020304" pitchFamily="18" charset="0"/>
              </a:rPr>
              <a:t>as</a:t>
            </a:r>
            <a:r>
              <a:rPr lang="ja-JP" altLang="en-US" kern="100">
                <a:latin typeface="Times New Roman" panose="02020603050405020304" pitchFamily="18" charset="0"/>
                <a:ea typeface="游明朝" panose="02020400000000000000" pitchFamily="18" charset="-128"/>
                <a:cs typeface="Times New Roman" panose="02020603050405020304" pitchFamily="18" charset="0"/>
              </a:rPr>
              <a:t> </a:t>
            </a:r>
            <a:r>
              <a:rPr lang="en-US" altLang="ja-JP" kern="100">
                <a:latin typeface="Times New Roman" panose="02020603050405020304" pitchFamily="18" charset="0"/>
                <a:ea typeface="游明朝" panose="02020400000000000000" pitchFamily="18" charset="-128"/>
                <a:cs typeface="Times New Roman" panose="02020603050405020304" pitchFamily="18" charset="0"/>
              </a:rPr>
              <a:t>it</a:t>
            </a:r>
            <a:r>
              <a:rPr lang="ja-JP" altLang="en-US" kern="100">
                <a:latin typeface="Times New Roman" panose="02020603050405020304" pitchFamily="18" charset="0"/>
                <a:ea typeface="游明朝" panose="02020400000000000000" pitchFamily="18" charset="-128"/>
                <a:cs typeface="Times New Roman" panose="02020603050405020304" pitchFamily="18" charset="0"/>
              </a:rPr>
              <a:t> </a:t>
            </a:r>
            <a:r>
              <a:rPr lang="en-US" altLang="ja-JP" kern="100">
                <a:latin typeface="Times New Roman" panose="02020603050405020304" pitchFamily="18" charset="0"/>
                <a:ea typeface="游明朝" panose="02020400000000000000" pitchFamily="18" charset="-128"/>
                <a:cs typeface="Times New Roman" panose="02020603050405020304" pitchFamily="18" charset="0"/>
              </a:rPr>
              <a:t>includes</a:t>
            </a:r>
            <a:r>
              <a:rPr lang="ja-JP" altLang="en-US" kern="100">
                <a:latin typeface="Times New Roman" panose="02020603050405020304" pitchFamily="18" charset="0"/>
                <a:ea typeface="游明朝" panose="02020400000000000000" pitchFamily="18" charset="-128"/>
                <a:cs typeface="Times New Roman" panose="02020603050405020304" pitchFamily="18" charset="0"/>
              </a:rPr>
              <a:t> </a:t>
            </a:r>
            <a:r>
              <a:rPr lang="en-US" altLang="ja-JP" kern="100">
                <a:latin typeface="Times New Roman" panose="02020603050405020304" pitchFamily="18" charset="0"/>
                <a:ea typeface="游明朝" panose="02020400000000000000" pitchFamily="18" charset="-128"/>
                <a:cs typeface="Times New Roman" panose="02020603050405020304" pitchFamily="18" charset="0"/>
              </a:rPr>
              <a:t>ASEAN, China, Japan and South Korea, India, Australia, and NZ (later the US and Russia)</a:t>
            </a:r>
          </a:p>
        </p:txBody>
      </p:sp>
      <p:pic>
        <p:nvPicPr>
          <p:cNvPr id="2052" name="Picture 4" descr="50th anniversary photo exhibition | ASEAN-Australia Special Summit 2024">
            <a:extLst>
              <a:ext uri="{FF2B5EF4-FFF2-40B4-BE49-F238E27FC236}">
                <a16:creationId xmlns:a16="http://schemas.microsoft.com/office/drawing/2014/main" id="{29C8BE8F-42CE-3D2E-C8A0-8D9A953393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27818"/>
            <a:ext cx="4189228" cy="2802364"/>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7336E738-B8CA-1C3A-C7FD-2B4D72F38514}"/>
              </a:ext>
            </a:extLst>
          </p:cNvPr>
          <p:cNvSpPr txBox="1"/>
          <p:nvPr/>
        </p:nvSpPr>
        <p:spPr>
          <a:xfrm>
            <a:off x="158556" y="4945955"/>
            <a:ext cx="3872116" cy="923330"/>
          </a:xfrm>
          <a:prstGeom prst="rect">
            <a:avLst/>
          </a:prstGeom>
          <a:noFill/>
        </p:spPr>
        <p:txBody>
          <a:bodyPr wrap="square" rtlCol="0">
            <a:spAutoFit/>
          </a:bodyPr>
          <a:lstStyle/>
          <a:p>
            <a:r>
              <a:rPr lang="en-US" altLang="ja-JP">
                <a:latin typeface="Times New Roman" panose="02020603050405020304" pitchFamily="18" charset="0"/>
                <a:ea typeface="HGPｺﾞｼｯｸM" panose="020B0600000000000000" pitchFamily="50" charset="-128"/>
                <a:cs typeface="Times New Roman" panose="02020603050405020304" pitchFamily="18" charset="0"/>
              </a:rPr>
              <a:t>Signing ceremony of EAS</a:t>
            </a:r>
          </a:p>
          <a:p>
            <a:r>
              <a:rPr lang="en-US" altLang="ja-JP">
                <a:latin typeface="Times New Roman" panose="02020603050405020304" pitchFamily="18" charset="0"/>
                <a:ea typeface="HGPｺﾞｼｯｸM" panose="020B0600000000000000" pitchFamily="50" charset="-128"/>
                <a:cs typeface="Times New Roman" panose="02020603050405020304" pitchFamily="18" charset="0"/>
              </a:rPr>
              <a:t>December 2005</a:t>
            </a:r>
          </a:p>
          <a:p>
            <a:r>
              <a:rPr lang="en-US" altLang="ja-JP">
                <a:latin typeface="Times New Roman" panose="02020603050405020304" pitchFamily="18" charset="0"/>
                <a:ea typeface="HGPｺﾞｼｯｸM" panose="020B0600000000000000" pitchFamily="50" charset="-128"/>
                <a:cs typeface="Times New Roman" panose="02020603050405020304" pitchFamily="18" charset="0"/>
              </a:rPr>
              <a:t>Image: </a:t>
            </a:r>
            <a:r>
              <a:rPr lang="fr-FR" altLang="ja-JP">
                <a:latin typeface="Times New Roman" panose="02020603050405020304" pitchFamily="18" charset="0"/>
                <a:ea typeface="HGPｺﾞｼｯｸM" panose="020B0600000000000000" pitchFamily="50" charset="-128"/>
                <a:cs typeface="Times New Roman" panose="02020603050405020304" pitchFamily="18" charset="0"/>
              </a:rPr>
              <a:t>Australian Government</a:t>
            </a:r>
            <a:endParaRPr lang="ja-JP" altLang="en-US">
              <a:latin typeface="Times New Roman" panose="02020603050405020304" pitchFamily="18" charset="0"/>
              <a:ea typeface="HGPｺﾞｼｯｸM" panose="020B0600000000000000" pitchFamily="50" charset="-128"/>
              <a:cs typeface="Times New Roman" panose="02020603050405020304" pitchFamily="18" charset="0"/>
            </a:endParaRPr>
          </a:p>
        </p:txBody>
      </p:sp>
    </p:spTree>
    <p:extLst>
      <p:ext uri="{BB962C8B-B14F-4D97-AF65-F5344CB8AC3E}">
        <p14:creationId xmlns:p14="http://schemas.microsoft.com/office/powerpoint/2010/main" val="4157283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FBECF114-53CA-8B44-5BD1-75852F81A7B3}"/>
              </a:ext>
            </a:extLst>
          </p:cNvPr>
          <p:cNvSpPr>
            <a:spLocks noGrp="1"/>
          </p:cNvSpPr>
          <p:nvPr>
            <p:ph idx="1"/>
          </p:nvPr>
        </p:nvSpPr>
        <p:spPr>
          <a:xfrm>
            <a:off x="865796" y="1407465"/>
            <a:ext cx="6764482" cy="4043070"/>
          </a:xfrm>
          <a:noFill/>
        </p:spPr>
        <p:txBody>
          <a:bodyPr>
            <a:noAutofit/>
          </a:bodyPr>
          <a:lstStyle/>
          <a:p>
            <a:r>
              <a:rPr lang="en-US" altLang="ja-JP" sz="2800" kern="0">
                <a:latin typeface="Times New Roman" panose="02020603050405020304" pitchFamily="18" charset="0"/>
                <a:ea typeface="HGPｺﾞｼｯｸM" panose="020B0600000000000000" pitchFamily="50" charset="-128"/>
                <a:cs typeface="Times New Roman" panose="02020603050405020304" pitchFamily="18" charset="0"/>
              </a:rPr>
              <a:t>Japan and India contributed to the political developments in and of the Indo-Pacific</a:t>
            </a:r>
          </a:p>
          <a:p>
            <a:r>
              <a:rPr lang="en-US" altLang="ja-JP" sz="2800" kern="0">
                <a:latin typeface="Times New Roman" panose="02020603050405020304" pitchFamily="18" charset="0"/>
                <a:ea typeface="HGPｺﾞｼｯｸM" panose="020B0600000000000000" pitchFamily="50" charset="-128"/>
                <a:cs typeface="Times New Roman" panose="02020603050405020304" pitchFamily="18" charset="0"/>
              </a:rPr>
              <a:t>Signing of the Japan-India Strategic Partnership in December 2006</a:t>
            </a:r>
          </a:p>
          <a:p>
            <a:r>
              <a:rPr lang="en-US" altLang="ja-JP" sz="2800" kern="100">
                <a:latin typeface="Times New Roman" panose="02020603050405020304" pitchFamily="18" charset="0"/>
                <a:ea typeface="游明朝" panose="02020400000000000000" pitchFamily="18" charset="-128"/>
                <a:cs typeface="Times New Roman" panose="02020603050405020304" pitchFamily="18" charset="0"/>
              </a:rPr>
              <a:t>In August 2007, Japan’s PM Shinzo Abe delivered a speech titled ‘</a:t>
            </a:r>
            <a:r>
              <a:rPr lang="en-US" altLang="ja-JP" sz="2800" kern="100">
                <a:solidFill>
                  <a:srgbClr val="C00000"/>
                </a:solidFill>
                <a:latin typeface="Times New Roman" panose="02020603050405020304" pitchFamily="18" charset="0"/>
                <a:ea typeface="游明朝" panose="02020400000000000000" pitchFamily="18" charset="-128"/>
                <a:cs typeface="Times New Roman" panose="02020603050405020304" pitchFamily="18" charset="0"/>
              </a:rPr>
              <a:t>The Confluence of the Two </a:t>
            </a:r>
            <a:r>
              <a:rPr lang="en-US" altLang="ja-JP" kern="100">
                <a:solidFill>
                  <a:srgbClr val="C00000"/>
                </a:solidFill>
                <a:latin typeface="Times New Roman" panose="02020603050405020304" pitchFamily="18" charset="0"/>
                <a:ea typeface="游明朝" panose="02020400000000000000" pitchFamily="18" charset="-128"/>
                <a:cs typeface="Times New Roman" panose="02020603050405020304" pitchFamily="18" charset="0"/>
              </a:rPr>
              <a:t>S</a:t>
            </a:r>
            <a:r>
              <a:rPr lang="en-US" altLang="ja-JP" sz="2800" kern="100">
                <a:solidFill>
                  <a:srgbClr val="C00000"/>
                </a:solidFill>
                <a:latin typeface="Times New Roman" panose="02020603050405020304" pitchFamily="18" charset="0"/>
                <a:ea typeface="游明朝" panose="02020400000000000000" pitchFamily="18" charset="-128"/>
                <a:cs typeface="Times New Roman" panose="02020603050405020304" pitchFamily="18" charset="0"/>
              </a:rPr>
              <a:t>eas</a:t>
            </a:r>
            <a:r>
              <a:rPr lang="en-US" altLang="ja-JP" sz="2800" kern="100">
                <a:latin typeface="Times New Roman" panose="02020603050405020304" pitchFamily="18" charset="0"/>
                <a:ea typeface="游明朝" panose="02020400000000000000" pitchFamily="18" charset="-128"/>
                <a:cs typeface="Times New Roman" panose="02020603050405020304" pitchFamily="18" charset="0"/>
              </a:rPr>
              <a:t>’ at the Indian Parliament</a:t>
            </a:r>
          </a:p>
          <a:p>
            <a:r>
              <a:rPr lang="en-US" altLang="ja-JP" sz="2800" kern="100">
                <a:latin typeface="Times New Roman" panose="02020603050405020304" pitchFamily="18" charset="0"/>
                <a:ea typeface="游明朝" panose="02020400000000000000" pitchFamily="18" charset="-128"/>
                <a:cs typeface="Times New Roman" panose="02020603050405020304" pitchFamily="18" charset="0"/>
              </a:rPr>
              <a:t>Abe, ‘unintentionally introduced a new geographical concept, “Indo-Pacific”’</a:t>
            </a:r>
            <a:endParaRPr lang="en-US" altLang="ja-JP" kern="0">
              <a:latin typeface="Times New Roman" panose="02020603050405020304" pitchFamily="18" charset="0"/>
              <a:ea typeface="HGPｺﾞｼｯｸM" panose="020B0600000000000000" pitchFamily="50" charset="-128"/>
              <a:cs typeface="Times New Roman" panose="02020603050405020304" pitchFamily="18" charset="0"/>
            </a:endParaRPr>
          </a:p>
        </p:txBody>
      </p:sp>
      <p:pic>
        <p:nvPicPr>
          <p:cNvPr id="4" name="図 3" descr="スーツを着た男性と女性&#10;&#10;中程度の精度で自動的に生成された説明">
            <a:extLst>
              <a:ext uri="{FF2B5EF4-FFF2-40B4-BE49-F238E27FC236}">
                <a16:creationId xmlns:a16="http://schemas.microsoft.com/office/drawing/2014/main" id="{E5C54A94-CD55-C7AA-C9CB-98ABA9EF63D9}"/>
              </a:ext>
            </a:extLst>
          </p:cNvPr>
          <p:cNvPicPr>
            <a:picLocks noChangeAspect="1"/>
          </p:cNvPicPr>
          <p:nvPr/>
        </p:nvPicPr>
        <p:blipFill rotWithShape="1">
          <a:blip r:embed="rId2">
            <a:extLst>
              <a:ext uri="{28A0092B-C50C-407E-A947-70E740481C1C}">
                <a14:useLocalDpi xmlns:a14="http://schemas.microsoft.com/office/drawing/2010/main" val="0"/>
              </a:ext>
            </a:extLst>
          </a:blip>
          <a:srcRect l="38256" t="1426" r="18620" b="-1428"/>
          <a:stretch/>
        </p:blipFill>
        <p:spPr>
          <a:xfrm>
            <a:off x="8361167" y="1226885"/>
            <a:ext cx="3207017" cy="4332024"/>
          </a:xfrm>
          <a:prstGeom prst="rect">
            <a:avLst/>
          </a:prstGeom>
          <a:ln>
            <a:noFill/>
          </a:ln>
          <a:effectLst>
            <a:outerShdw blurRad="292100" dist="139700" dir="2700000" algn="tl" rotWithShape="0">
              <a:srgbClr val="333333">
                <a:alpha val="65000"/>
              </a:srgbClr>
            </a:outerShdw>
          </a:effectLst>
        </p:spPr>
      </p:pic>
      <p:sp>
        <p:nvSpPr>
          <p:cNvPr id="7" name="テキスト ボックス 6">
            <a:extLst>
              <a:ext uri="{FF2B5EF4-FFF2-40B4-BE49-F238E27FC236}">
                <a16:creationId xmlns:a16="http://schemas.microsoft.com/office/drawing/2014/main" id="{93962750-6641-7C75-ED48-11CD97D0436E}"/>
              </a:ext>
            </a:extLst>
          </p:cNvPr>
          <p:cNvSpPr txBox="1"/>
          <p:nvPr/>
        </p:nvSpPr>
        <p:spPr>
          <a:xfrm>
            <a:off x="8817296" y="5558909"/>
            <a:ext cx="2750888" cy="369332"/>
          </a:xfrm>
          <a:prstGeom prst="rect">
            <a:avLst/>
          </a:prstGeom>
          <a:noFill/>
        </p:spPr>
        <p:txBody>
          <a:bodyPr wrap="square" rtlCol="0">
            <a:spAutoFit/>
          </a:bodyPr>
          <a:lstStyle/>
          <a:p>
            <a:pPr algn="r"/>
            <a:r>
              <a:rPr lang="en-US" altLang="ja-JP">
                <a:latin typeface="Times New Roman" panose="02020603050405020304" pitchFamily="18" charset="0"/>
                <a:ea typeface="HGPｺﾞｼｯｸM" panose="020B0600000000000000" pitchFamily="50" charset="-128"/>
                <a:cs typeface="Times New Roman" panose="02020603050405020304" pitchFamily="18" charset="0"/>
              </a:rPr>
              <a:t>Image: </a:t>
            </a:r>
            <a:r>
              <a:rPr lang="fr-FR" altLang="ja-JP">
                <a:latin typeface="Times New Roman" panose="02020603050405020304" pitchFamily="18" charset="0"/>
                <a:ea typeface="HGPｺﾞｼｯｸM" panose="020B0600000000000000" pitchFamily="50" charset="-128"/>
                <a:cs typeface="Times New Roman" panose="02020603050405020304" pitchFamily="18" charset="0"/>
              </a:rPr>
              <a:t>NHK</a:t>
            </a:r>
            <a:endParaRPr lang="ja-JP" altLang="en-US">
              <a:latin typeface="Times New Roman" panose="02020603050405020304" pitchFamily="18" charset="0"/>
              <a:ea typeface="HGPｺﾞｼｯｸM" panose="020B0600000000000000" pitchFamily="50" charset="-128"/>
              <a:cs typeface="Times New Roman" panose="02020603050405020304" pitchFamily="18" charset="0"/>
            </a:endParaRPr>
          </a:p>
        </p:txBody>
      </p:sp>
    </p:spTree>
    <p:extLst>
      <p:ext uri="{BB962C8B-B14F-4D97-AF65-F5344CB8AC3E}">
        <p14:creationId xmlns:p14="http://schemas.microsoft.com/office/powerpoint/2010/main" val="3683588771"/>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50</Slides>
  <Notes>0</Notes>
  <HiddenSlides>0</HiddenSlide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Office テーマ</vt:lpstr>
      <vt:lpstr>Japan’s Indo-Pacific Game Plan How is Euro-Atlantic connected?</vt:lpstr>
      <vt:lpstr>About Seikei University</vt:lpstr>
      <vt:lpstr>PowerPoint Presentation</vt:lpstr>
      <vt:lpstr>PowerPoint Presentation</vt:lpstr>
      <vt:lpstr>About me and the Indo-Pacific</vt:lpstr>
      <vt:lpstr>What is the ‘Indo-Pacific’? What is behind 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Creating alignments for a principled regionalism</vt:lpstr>
      <vt:lpstr>PowerPoint Presentation</vt:lpstr>
      <vt:lpstr>PowerPoint Presentation</vt:lpstr>
      <vt:lpstr>1) Strengthening of cooperation between like-minded states</vt:lpstr>
      <vt:lpstr>2) Narrative formation based on universal norms</vt:lpstr>
      <vt:lpstr>PowerPoint Presentation</vt:lpstr>
      <vt:lpstr>PowerPoint Presentation</vt:lpstr>
      <vt:lpstr>4) Promotion of economic partnerships and agreements</vt:lpstr>
      <vt:lpstr>PowerPoint Presentation</vt:lpstr>
      <vt:lpstr>PowerPoint Presentation</vt:lpstr>
      <vt:lpstr>PowerPoint Presentation</vt:lpstr>
      <vt:lpstr>Image: MOFA</vt:lpstr>
      <vt:lpstr>PowerPoint Presentation</vt:lpstr>
      <vt:lpstr>PowerPoint Presentation</vt:lpstr>
      <vt:lpstr>Japan’s engagement with European countries and  institutions</vt:lpstr>
      <vt:lpstr>PowerPoint Presentation</vt:lpstr>
      <vt:lpstr>PowerPoint Presentation</vt:lpstr>
      <vt:lpstr>2) Japan and NATO</vt:lpstr>
      <vt:lpstr>PowerPoint Presentation</vt:lpstr>
      <vt:lpstr>PowerPoint Presentation</vt:lpstr>
      <vt:lpstr>PowerPoint Presentation</vt:lpstr>
      <vt:lpstr>3) Japan and 3SI</vt:lpstr>
      <vt:lpstr>PowerPoint Presentation</vt:lpstr>
      <vt:lpstr>PowerPoint Presentation</vt:lpstr>
      <vt:lpstr>4) Strategic partnership with selected, like-minded partners</vt:lpstr>
      <vt:lpstr>PowerPoint Presentation</vt:lpstr>
      <vt:lpstr>PowerPoint Presentation</vt:lpstr>
      <vt:lpstr>PowerPoint Presentation</vt:lpstr>
      <vt:lpstr>PowerPoint Presentation</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at the Romanian-American University</dc:title>
  <dc:creator>Kei Hakata</dc:creator>
  <cp:revision>1</cp:revision>
  <cp:lastPrinted>2025-06-14T21:12:17Z</cp:lastPrinted>
  <dcterms:created xsi:type="dcterms:W3CDTF">2024-03-20T18:11:31Z</dcterms:created>
  <dcterms:modified xsi:type="dcterms:W3CDTF">2025-06-18T11:45:09Z</dcterms:modified>
</cp:coreProperties>
</file>